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heme/themeOverride3.xml" ContentType="application/vnd.openxmlformats-officedocument.themeOverride+xml"/>
  <Override PartName="/ppt/tags/tag4.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theme/themeOverride7.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6" r:id="rId2"/>
    <p:sldMasterId id="2147483671" r:id="rId3"/>
  </p:sldMasterIdLst>
  <p:notesMasterIdLst>
    <p:notesMasterId r:id="rId34"/>
  </p:notesMasterIdLst>
  <p:sldIdLst>
    <p:sldId id="256" r:id="rId4"/>
    <p:sldId id="257" r:id="rId5"/>
    <p:sldId id="258" r:id="rId6"/>
    <p:sldId id="267" r:id="rId7"/>
    <p:sldId id="261" r:id="rId8"/>
    <p:sldId id="349" r:id="rId9"/>
    <p:sldId id="271" r:id="rId10"/>
    <p:sldId id="283" r:id="rId11"/>
    <p:sldId id="284" r:id="rId12"/>
    <p:sldId id="306" r:id="rId13"/>
    <p:sldId id="326" r:id="rId14"/>
    <p:sldId id="302" r:id="rId15"/>
    <p:sldId id="328" r:id="rId16"/>
    <p:sldId id="301" r:id="rId17"/>
    <p:sldId id="322" r:id="rId18"/>
    <p:sldId id="330" r:id="rId19"/>
    <p:sldId id="304" r:id="rId20"/>
    <p:sldId id="320" r:id="rId21"/>
    <p:sldId id="308" r:id="rId22"/>
    <p:sldId id="309" r:id="rId23"/>
    <p:sldId id="324" r:id="rId24"/>
    <p:sldId id="325" r:id="rId25"/>
    <p:sldId id="332" r:id="rId26"/>
    <p:sldId id="311" r:id="rId27"/>
    <p:sldId id="312" r:id="rId28"/>
    <p:sldId id="331" r:id="rId29"/>
    <p:sldId id="348" r:id="rId30"/>
    <p:sldId id="333" r:id="rId31"/>
    <p:sldId id="334" r:id="rId32"/>
    <p:sldId id="299" r:id="rId33"/>
  </p:sldIdLst>
  <p:sldSz cx="12192000" cy="6858000"/>
  <p:notesSz cx="6858000" cy="9144000"/>
  <p:embeddedFontLst>
    <p:embeddedFont>
      <p:font typeface="DengXian" panose="02010600030101010101" pitchFamily="2" charset="-122"/>
      <p:regular r:id="rId35"/>
      <p:bold r:id="rId36"/>
    </p:embeddedFont>
    <p:embeddedFont>
      <p:font typeface="Microsoft YaHei" panose="020B0503020204020204" pitchFamily="34" charset="-122"/>
      <p:regular r:id="rId37"/>
      <p:bold r:id="rId38"/>
    </p:embeddedFont>
    <p:embeddedFont>
      <p:font typeface="Century Gothic" panose="020B0502020202020204" pitchFamily="3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89F0"/>
    <a:srgbClr val="DAE3F3"/>
    <a:srgbClr val="6B63FF"/>
    <a:srgbClr val="8B82E2"/>
    <a:srgbClr val="A1B4F2"/>
    <a:srgbClr val="F2F2F2"/>
    <a:srgbClr val="8357D0"/>
    <a:srgbClr val="C00000"/>
    <a:srgbClr val="D9D9D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88F9E1-9EE4-4712-911E-8946BD40177A}" v="66" dt="2024-05-16T09:06:04.97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88976" autoAdjust="0"/>
  </p:normalViewPr>
  <p:slideViewPr>
    <p:cSldViewPr snapToGrid="0">
      <p:cViewPr varScale="1">
        <p:scale>
          <a:sx n="98" d="100"/>
          <a:sy n="98" d="100"/>
        </p:scale>
        <p:origin x="97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Schmidt" userId="f6c35dd2-86ce-416a-8c96-8c9e387a5dc4" providerId="ADAL" clId="{5788F9E1-9EE4-4712-911E-8946BD40177A}"/>
    <pc:docChg chg="undo redo custSel addSld delSld modSld">
      <pc:chgData name="Sandra Schmidt" userId="f6c35dd2-86ce-416a-8c96-8c9e387a5dc4" providerId="ADAL" clId="{5788F9E1-9EE4-4712-911E-8946BD40177A}" dt="2024-05-16T09:06:55.076" v="2349" actId="47"/>
      <pc:docMkLst>
        <pc:docMk/>
      </pc:docMkLst>
      <pc:sldChg chg="addSp modSp mod">
        <pc:chgData name="Sandra Schmidt" userId="f6c35dd2-86ce-416a-8c96-8c9e387a5dc4" providerId="ADAL" clId="{5788F9E1-9EE4-4712-911E-8946BD40177A}" dt="2024-05-13T08:32:43.981" v="50" actId="20577"/>
        <pc:sldMkLst>
          <pc:docMk/>
          <pc:sldMk cId="502136414" sldId="267"/>
        </pc:sldMkLst>
        <pc:spChg chg="add mod">
          <ac:chgData name="Sandra Schmidt" userId="f6c35dd2-86ce-416a-8c96-8c9e387a5dc4" providerId="ADAL" clId="{5788F9E1-9EE4-4712-911E-8946BD40177A}" dt="2024-05-13T08:32:43.981" v="50" actId="20577"/>
          <ac:spMkLst>
            <pc:docMk/>
            <pc:sldMk cId="502136414" sldId="267"/>
            <ac:spMk id="3" creationId="{7C041F7C-9BA2-3B81-7BC7-1F685F07CCE2}"/>
          </ac:spMkLst>
        </pc:spChg>
        <pc:spChg chg="add">
          <ac:chgData name="Sandra Schmidt" userId="f6c35dd2-86ce-416a-8c96-8c9e387a5dc4" providerId="ADAL" clId="{5788F9E1-9EE4-4712-911E-8946BD40177A}" dt="2024-05-13T08:31:00.677" v="1"/>
          <ac:spMkLst>
            <pc:docMk/>
            <pc:sldMk cId="502136414" sldId="267"/>
            <ac:spMk id="4" creationId="{A80D91BE-A354-A280-FA84-26223B039608}"/>
          </ac:spMkLst>
        </pc:spChg>
        <pc:spChg chg="add mod">
          <ac:chgData name="Sandra Schmidt" userId="f6c35dd2-86ce-416a-8c96-8c9e387a5dc4" providerId="ADAL" clId="{5788F9E1-9EE4-4712-911E-8946BD40177A}" dt="2024-05-13T08:31:06.069" v="3"/>
          <ac:spMkLst>
            <pc:docMk/>
            <pc:sldMk cId="502136414" sldId="267"/>
            <ac:spMk id="5" creationId="{078F79DF-4026-BB89-9882-A4BC89FD1D0A}"/>
          </ac:spMkLst>
        </pc:spChg>
        <pc:spChg chg="add mod">
          <ac:chgData name="Sandra Schmidt" userId="f6c35dd2-86ce-416a-8c96-8c9e387a5dc4" providerId="ADAL" clId="{5788F9E1-9EE4-4712-911E-8946BD40177A}" dt="2024-05-13T08:31:06.069" v="3"/>
          <ac:spMkLst>
            <pc:docMk/>
            <pc:sldMk cId="502136414" sldId="267"/>
            <ac:spMk id="6" creationId="{951A2261-E284-2384-53CB-7597A55617C4}"/>
          </ac:spMkLst>
        </pc:spChg>
        <pc:spChg chg="mod">
          <ac:chgData name="Sandra Schmidt" userId="f6c35dd2-86ce-416a-8c96-8c9e387a5dc4" providerId="ADAL" clId="{5788F9E1-9EE4-4712-911E-8946BD40177A}" dt="2024-05-13T08:31:48.808" v="25" actId="1076"/>
          <ac:spMkLst>
            <pc:docMk/>
            <pc:sldMk cId="502136414" sldId="267"/>
            <ac:spMk id="67" creationId="{00000000-0000-0000-0000-000000000000}"/>
          </ac:spMkLst>
        </pc:spChg>
      </pc:sldChg>
      <pc:sldChg chg="del">
        <pc:chgData name="Sandra Schmidt" userId="f6c35dd2-86ce-416a-8c96-8c9e387a5dc4" providerId="ADAL" clId="{5788F9E1-9EE4-4712-911E-8946BD40177A}" dt="2024-05-16T09:06:55.076" v="2349" actId="47"/>
        <pc:sldMkLst>
          <pc:docMk/>
          <pc:sldMk cId="68635349" sldId="269"/>
        </pc:sldMkLst>
      </pc:sldChg>
      <pc:sldChg chg="addSp delSp modSp mod">
        <pc:chgData name="Sandra Schmidt" userId="f6c35dd2-86ce-416a-8c96-8c9e387a5dc4" providerId="ADAL" clId="{5788F9E1-9EE4-4712-911E-8946BD40177A}" dt="2024-05-13T08:46:45.780" v="456"/>
        <pc:sldMkLst>
          <pc:docMk/>
          <pc:sldMk cId="2797004744" sldId="271"/>
        </pc:sldMkLst>
        <pc:spChg chg="add">
          <ac:chgData name="Sandra Schmidt" userId="f6c35dd2-86ce-416a-8c96-8c9e387a5dc4" providerId="ADAL" clId="{5788F9E1-9EE4-4712-911E-8946BD40177A}" dt="2024-05-13T08:41:39.082" v="222"/>
          <ac:spMkLst>
            <pc:docMk/>
            <pc:sldMk cId="2797004744" sldId="271"/>
            <ac:spMk id="3" creationId="{A9902D8F-DCF9-77B3-EA30-BEF7EC6CA0F7}"/>
          </ac:spMkLst>
        </pc:spChg>
        <pc:spChg chg="add">
          <ac:chgData name="Sandra Schmidt" userId="f6c35dd2-86ce-416a-8c96-8c9e387a5dc4" providerId="ADAL" clId="{5788F9E1-9EE4-4712-911E-8946BD40177A}" dt="2024-05-13T08:41:39.082" v="222"/>
          <ac:spMkLst>
            <pc:docMk/>
            <pc:sldMk cId="2797004744" sldId="271"/>
            <ac:spMk id="4" creationId="{024841D1-3212-4146-3FE9-9E65095D1EDF}"/>
          </ac:spMkLst>
        </pc:spChg>
        <pc:spChg chg="add del mod">
          <ac:chgData name="Sandra Schmidt" userId="f6c35dd2-86ce-416a-8c96-8c9e387a5dc4" providerId="ADAL" clId="{5788F9E1-9EE4-4712-911E-8946BD40177A}" dt="2024-05-13T08:45:45.398" v="421"/>
          <ac:spMkLst>
            <pc:docMk/>
            <pc:sldMk cId="2797004744" sldId="271"/>
            <ac:spMk id="5" creationId="{666A6416-48E6-F780-E9D7-CF52CDEE26BD}"/>
          </ac:spMkLst>
        </pc:spChg>
        <pc:spChg chg="add">
          <ac:chgData name="Sandra Schmidt" userId="f6c35dd2-86ce-416a-8c96-8c9e387a5dc4" providerId="ADAL" clId="{5788F9E1-9EE4-4712-911E-8946BD40177A}" dt="2024-05-13T08:41:43.285" v="223"/>
          <ac:spMkLst>
            <pc:docMk/>
            <pc:sldMk cId="2797004744" sldId="271"/>
            <ac:spMk id="6" creationId="{C60BFA63-22C6-CBB1-709D-CB1DC9FFB449}"/>
          </ac:spMkLst>
        </pc:spChg>
        <pc:spChg chg="add del mod">
          <ac:chgData name="Sandra Schmidt" userId="f6c35dd2-86ce-416a-8c96-8c9e387a5dc4" providerId="ADAL" clId="{5788F9E1-9EE4-4712-911E-8946BD40177A}" dt="2024-05-13T08:46:45.780" v="456"/>
          <ac:spMkLst>
            <pc:docMk/>
            <pc:sldMk cId="2797004744" sldId="271"/>
            <ac:spMk id="8" creationId="{8F0BCC07-F0F4-E86F-60D8-8D93F6258586}"/>
          </ac:spMkLst>
        </pc:spChg>
        <pc:spChg chg="add">
          <ac:chgData name="Sandra Schmidt" userId="f6c35dd2-86ce-416a-8c96-8c9e387a5dc4" providerId="ADAL" clId="{5788F9E1-9EE4-4712-911E-8946BD40177A}" dt="2024-05-13T08:46:30.739" v="425"/>
          <ac:spMkLst>
            <pc:docMk/>
            <pc:sldMk cId="2797004744" sldId="271"/>
            <ac:spMk id="9" creationId="{A48FEC1D-3763-0E62-0C52-D374FF43F254}"/>
          </ac:spMkLst>
        </pc:spChg>
        <pc:spChg chg="mod">
          <ac:chgData name="Sandra Schmidt" userId="f6c35dd2-86ce-416a-8c96-8c9e387a5dc4" providerId="ADAL" clId="{5788F9E1-9EE4-4712-911E-8946BD40177A}" dt="2024-05-13T08:46:45.632" v="454" actId="14100"/>
          <ac:spMkLst>
            <pc:docMk/>
            <pc:sldMk cId="2797004744" sldId="271"/>
            <ac:spMk id="10" creationId="{00000000-0000-0000-0000-000000000000}"/>
          </ac:spMkLst>
        </pc:spChg>
        <pc:spChg chg="mod">
          <ac:chgData name="Sandra Schmidt" userId="f6c35dd2-86ce-416a-8c96-8c9e387a5dc4" providerId="ADAL" clId="{5788F9E1-9EE4-4712-911E-8946BD40177A}" dt="2024-05-13T08:44:19.781" v="363"/>
          <ac:spMkLst>
            <pc:docMk/>
            <pc:sldMk cId="2797004744" sldId="271"/>
            <ac:spMk id="25" creationId="{8BDE7A11-0A56-47EC-9DDD-6F10A40D5BF0}"/>
          </ac:spMkLst>
        </pc:spChg>
        <pc:spChg chg="mod">
          <ac:chgData name="Sandra Schmidt" userId="f6c35dd2-86ce-416a-8c96-8c9e387a5dc4" providerId="ADAL" clId="{5788F9E1-9EE4-4712-911E-8946BD40177A}" dt="2024-05-13T08:45:27.733" v="417" actId="20577"/>
          <ac:spMkLst>
            <pc:docMk/>
            <pc:sldMk cId="2797004744" sldId="271"/>
            <ac:spMk id="28" creationId="{8BDE7A11-0A56-47EC-9DDD-6F10A40D5BF0}"/>
          </ac:spMkLst>
        </pc:spChg>
        <pc:spChg chg="mod">
          <ac:chgData name="Sandra Schmidt" userId="f6c35dd2-86ce-416a-8c96-8c9e387a5dc4" providerId="ADAL" clId="{5788F9E1-9EE4-4712-911E-8946BD40177A}" dt="2024-05-13T08:42:49.681" v="318"/>
          <ac:spMkLst>
            <pc:docMk/>
            <pc:sldMk cId="2797004744" sldId="271"/>
            <ac:spMk id="42" creationId="{8BDE7A11-0A56-47EC-9DDD-6F10A40D5BF0}"/>
          </ac:spMkLst>
        </pc:spChg>
        <pc:spChg chg="mod">
          <ac:chgData name="Sandra Schmidt" userId="f6c35dd2-86ce-416a-8c96-8c9e387a5dc4" providerId="ADAL" clId="{5788F9E1-9EE4-4712-911E-8946BD40177A}" dt="2024-05-13T08:42:08.254" v="298" actId="20577"/>
          <ac:spMkLst>
            <pc:docMk/>
            <pc:sldMk cId="2797004744" sldId="271"/>
            <ac:spMk id="46" creationId="{8BDE7A11-0A56-47EC-9DDD-6F10A40D5BF0}"/>
          </ac:spMkLst>
        </pc:spChg>
        <pc:spChg chg="mod">
          <ac:chgData name="Sandra Schmidt" userId="f6c35dd2-86ce-416a-8c96-8c9e387a5dc4" providerId="ADAL" clId="{5788F9E1-9EE4-4712-911E-8946BD40177A}" dt="2024-05-13T08:42:29.591" v="315" actId="20577"/>
          <ac:spMkLst>
            <pc:docMk/>
            <pc:sldMk cId="2797004744" sldId="271"/>
            <ac:spMk id="51" creationId="{8BDE7A11-0A56-47EC-9DDD-6F10A40D5BF0}"/>
          </ac:spMkLst>
        </pc:spChg>
        <pc:spChg chg="mod">
          <ac:chgData name="Sandra Schmidt" userId="f6c35dd2-86ce-416a-8c96-8c9e387a5dc4" providerId="ADAL" clId="{5788F9E1-9EE4-4712-911E-8946BD40177A}" dt="2024-05-13T08:45:26.227" v="416" actId="20577"/>
          <ac:spMkLst>
            <pc:docMk/>
            <pc:sldMk cId="2797004744" sldId="271"/>
            <ac:spMk id="63" creationId="{8BDE7A11-0A56-47EC-9DDD-6F10A40D5BF0}"/>
          </ac:spMkLst>
        </pc:spChg>
        <pc:spChg chg="mod">
          <ac:chgData name="Sandra Schmidt" userId="f6c35dd2-86ce-416a-8c96-8c9e387a5dc4" providerId="ADAL" clId="{5788F9E1-9EE4-4712-911E-8946BD40177A}" dt="2024-05-13T08:43:56.488" v="362"/>
          <ac:spMkLst>
            <pc:docMk/>
            <pc:sldMk cId="2797004744" sldId="271"/>
            <ac:spMk id="74" creationId="{8BDE7A11-0A56-47EC-9DDD-6F10A40D5BF0}"/>
          </ac:spMkLst>
        </pc:spChg>
        <pc:spChg chg="mod">
          <ac:chgData name="Sandra Schmidt" userId="f6c35dd2-86ce-416a-8c96-8c9e387a5dc4" providerId="ADAL" clId="{5788F9E1-9EE4-4712-911E-8946BD40177A}" dt="2024-05-13T08:45:29.554" v="418" actId="20577"/>
          <ac:spMkLst>
            <pc:docMk/>
            <pc:sldMk cId="2797004744" sldId="271"/>
            <ac:spMk id="77" creationId="{8BDE7A11-0A56-47EC-9DDD-6F10A40D5BF0}"/>
          </ac:spMkLst>
        </pc:spChg>
        <pc:cxnChg chg="mod">
          <ac:chgData name="Sandra Schmidt" userId="f6c35dd2-86ce-416a-8c96-8c9e387a5dc4" providerId="ADAL" clId="{5788F9E1-9EE4-4712-911E-8946BD40177A}" dt="2024-05-13T08:45:17.170" v="410" actId="1076"/>
          <ac:cxnSpMkLst>
            <pc:docMk/>
            <pc:sldMk cId="2797004744" sldId="271"/>
            <ac:cxnSpMk id="29" creationId="{00000000-0000-0000-0000-000000000000}"/>
          </ac:cxnSpMkLst>
        </pc:cxnChg>
      </pc:sldChg>
      <pc:sldChg chg="modSp mod">
        <pc:chgData name="Sandra Schmidt" userId="f6c35dd2-86ce-416a-8c96-8c9e387a5dc4" providerId="ADAL" clId="{5788F9E1-9EE4-4712-911E-8946BD40177A}" dt="2024-05-16T06:47:36.155" v="574" actId="20577"/>
        <pc:sldMkLst>
          <pc:docMk/>
          <pc:sldMk cId="3844618272" sldId="283"/>
        </pc:sldMkLst>
        <pc:spChg chg="mod">
          <ac:chgData name="Sandra Schmidt" userId="f6c35dd2-86ce-416a-8c96-8c9e387a5dc4" providerId="ADAL" clId="{5788F9E1-9EE4-4712-911E-8946BD40177A}" dt="2024-05-16T06:41:32.087" v="475"/>
          <ac:spMkLst>
            <pc:docMk/>
            <pc:sldMk cId="3844618272" sldId="283"/>
            <ac:spMk id="24" creationId="{00000000-0000-0000-0000-000000000000}"/>
          </ac:spMkLst>
        </pc:spChg>
        <pc:spChg chg="mod">
          <ac:chgData name="Sandra Schmidt" userId="f6c35dd2-86ce-416a-8c96-8c9e387a5dc4" providerId="ADAL" clId="{5788F9E1-9EE4-4712-911E-8946BD40177A}" dt="2024-05-16T06:43:07.612" v="539"/>
          <ac:spMkLst>
            <pc:docMk/>
            <pc:sldMk cId="3844618272" sldId="283"/>
            <ac:spMk id="27" creationId="{00000000-0000-0000-0000-000000000000}"/>
          </ac:spMkLst>
        </pc:spChg>
        <pc:spChg chg="mod">
          <ac:chgData name="Sandra Schmidt" userId="f6c35dd2-86ce-416a-8c96-8c9e387a5dc4" providerId="ADAL" clId="{5788F9E1-9EE4-4712-911E-8946BD40177A}" dt="2024-05-16T06:47:36.155" v="574" actId="20577"/>
          <ac:spMkLst>
            <pc:docMk/>
            <pc:sldMk cId="3844618272" sldId="283"/>
            <ac:spMk id="29" creationId="{00000000-0000-0000-0000-000000000000}"/>
          </ac:spMkLst>
        </pc:spChg>
        <pc:spChg chg="mod">
          <ac:chgData name="Sandra Schmidt" userId="f6c35dd2-86ce-416a-8c96-8c9e387a5dc4" providerId="ADAL" clId="{5788F9E1-9EE4-4712-911E-8946BD40177A}" dt="2024-05-16T06:44:01.562" v="570"/>
          <ac:spMkLst>
            <pc:docMk/>
            <pc:sldMk cId="3844618272" sldId="283"/>
            <ac:spMk id="33" creationId="{00000000-0000-0000-0000-000000000000}"/>
          </ac:spMkLst>
        </pc:spChg>
      </pc:sldChg>
      <pc:sldChg chg="modSp mod">
        <pc:chgData name="Sandra Schmidt" userId="f6c35dd2-86ce-416a-8c96-8c9e387a5dc4" providerId="ADAL" clId="{5788F9E1-9EE4-4712-911E-8946BD40177A}" dt="2024-05-16T07:33:51.659" v="637" actId="20577"/>
        <pc:sldMkLst>
          <pc:docMk/>
          <pc:sldMk cId="3144198015" sldId="284"/>
        </pc:sldMkLst>
        <pc:spChg chg="mod">
          <ac:chgData name="Sandra Schmidt" userId="f6c35dd2-86ce-416a-8c96-8c9e387a5dc4" providerId="ADAL" clId="{5788F9E1-9EE4-4712-911E-8946BD40177A}" dt="2024-05-16T07:32:15.035" v="615" actId="20577"/>
          <ac:spMkLst>
            <pc:docMk/>
            <pc:sldMk cId="3144198015" sldId="284"/>
            <ac:spMk id="7" creationId="{8BDE7A11-0A56-47EC-9DDD-6F10A40D5BF0}"/>
          </ac:spMkLst>
        </pc:spChg>
        <pc:spChg chg="mod">
          <ac:chgData name="Sandra Schmidt" userId="f6c35dd2-86ce-416a-8c96-8c9e387a5dc4" providerId="ADAL" clId="{5788F9E1-9EE4-4712-911E-8946BD40177A}" dt="2024-05-16T07:30:27.342" v="582"/>
          <ac:spMkLst>
            <pc:docMk/>
            <pc:sldMk cId="3144198015" sldId="284"/>
            <ac:spMk id="9" creationId="{8BDE7A11-0A56-47EC-9DDD-6F10A40D5BF0}"/>
          </ac:spMkLst>
        </pc:spChg>
        <pc:spChg chg="mod">
          <ac:chgData name="Sandra Schmidt" userId="f6c35dd2-86ce-416a-8c96-8c9e387a5dc4" providerId="ADAL" clId="{5788F9E1-9EE4-4712-911E-8946BD40177A}" dt="2024-05-16T07:32:05.605" v="604" actId="20577"/>
          <ac:spMkLst>
            <pc:docMk/>
            <pc:sldMk cId="3144198015" sldId="284"/>
            <ac:spMk id="11" creationId="{8BDE7A11-0A56-47EC-9DDD-6F10A40D5BF0}"/>
          </ac:spMkLst>
        </pc:spChg>
        <pc:spChg chg="mod">
          <ac:chgData name="Sandra Schmidt" userId="f6c35dd2-86ce-416a-8c96-8c9e387a5dc4" providerId="ADAL" clId="{5788F9E1-9EE4-4712-911E-8946BD40177A}" dt="2024-05-16T07:33:51.659" v="637" actId="20577"/>
          <ac:spMkLst>
            <pc:docMk/>
            <pc:sldMk cId="3144198015" sldId="284"/>
            <ac:spMk id="12" creationId="{8BDE7A11-0A56-47EC-9DDD-6F10A40D5BF0}"/>
          </ac:spMkLst>
        </pc:spChg>
        <pc:cxnChg chg="mod">
          <ac:chgData name="Sandra Schmidt" userId="f6c35dd2-86ce-416a-8c96-8c9e387a5dc4" providerId="ADAL" clId="{5788F9E1-9EE4-4712-911E-8946BD40177A}" dt="2024-05-16T07:24:55.317" v="576" actId="1076"/>
          <ac:cxnSpMkLst>
            <pc:docMk/>
            <pc:sldMk cId="3144198015" sldId="284"/>
            <ac:cxnSpMk id="17" creationId="{00000000-0000-0000-0000-000000000000}"/>
          </ac:cxnSpMkLst>
        </pc:cxnChg>
        <pc:cxnChg chg="mod">
          <ac:chgData name="Sandra Schmidt" userId="f6c35dd2-86ce-416a-8c96-8c9e387a5dc4" providerId="ADAL" clId="{5788F9E1-9EE4-4712-911E-8946BD40177A}" dt="2024-05-16T07:30:54.893" v="585"/>
          <ac:cxnSpMkLst>
            <pc:docMk/>
            <pc:sldMk cId="3144198015" sldId="284"/>
            <ac:cxnSpMk id="20" creationId="{00000000-0000-0000-0000-000000000000}"/>
          </ac:cxnSpMkLst>
        </pc:cxnChg>
      </pc:sldChg>
      <pc:sldChg chg="modSp mod">
        <pc:chgData name="Sandra Schmidt" userId="f6c35dd2-86ce-416a-8c96-8c9e387a5dc4" providerId="ADAL" clId="{5788F9E1-9EE4-4712-911E-8946BD40177A}" dt="2024-05-16T08:25:13.756" v="1300" actId="20577"/>
        <pc:sldMkLst>
          <pc:docMk/>
          <pc:sldMk cId="3079477016" sldId="301"/>
        </pc:sldMkLst>
        <pc:spChg chg="mod">
          <ac:chgData name="Sandra Schmidt" userId="f6c35dd2-86ce-416a-8c96-8c9e387a5dc4" providerId="ADAL" clId="{5788F9E1-9EE4-4712-911E-8946BD40177A}" dt="2024-05-16T08:23:14.731" v="1195" actId="404"/>
          <ac:spMkLst>
            <pc:docMk/>
            <pc:sldMk cId="3079477016" sldId="301"/>
            <ac:spMk id="25" creationId="{00000000-0000-0000-0000-000000000000}"/>
          </ac:spMkLst>
        </pc:spChg>
        <pc:spChg chg="mod">
          <ac:chgData name="Sandra Schmidt" userId="f6c35dd2-86ce-416a-8c96-8c9e387a5dc4" providerId="ADAL" clId="{5788F9E1-9EE4-4712-911E-8946BD40177A}" dt="2024-05-16T08:24:05.380" v="1240" actId="20577"/>
          <ac:spMkLst>
            <pc:docMk/>
            <pc:sldMk cId="3079477016" sldId="301"/>
            <ac:spMk id="26" creationId="{00000000-0000-0000-0000-000000000000}"/>
          </ac:spMkLst>
        </pc:spChg>
        <pc:spChg chg="mod">
          <ac:chgData name="Sandra Schmidt" userId="f6c35dd2-86ce-416a-8c96-8c9e387a5dc4" providerId="ADAL" clId="{5788F9E1-9EE4-4712-911E-8946BD40177A}" dt="2024-05-16T08:24:51.342" v="1277" actId="20577"/>
          <ac:spMkLst>
            <pc:docMk/>
            <pc:sldMk cId="3079477016" sldId="301"/>
            <ac:spMk id="27" creationId="{00000000-0000-0000-0000-000000000000}"/>
          </ac:spMkLst>
        </pc:spChg>
        <pc:spChg chg="mod">
          <ac:chgData name="Sandra Schmidt" userId="f6c35dd2-86ce-416a-8c96-8c9e387a5dc4" providerId="ADAL" clId="{5788F9E1-9EE4-4712-911E-8946BD40177A}" dt="2024-05-16T08:22:44.924" v="1172"/>
          <ac:spMkLst>
            <pc:docMk/>
            <pc:sldMk cId="3079477016" sldId="301"/>
            <ac:spMk id="37" creationId="{00000000-0000-0000-0000-000000000000}"/>
          </ac:spMkLst>
        </pc:spChg>
        <pc:spChg chg="mod">
          <ac:chgData name="Sandra Schmidt" userId="f6c35dd2-86ce-416a-8c96-8c9e387a5dc4" providerId="ADAL" clId="{5788F9E1-9EE4-4712-911E-8946BD40177A}" dt="2024-05-16T08:23:41.201" v="1211"/>
          <ac:spMkLst>
            <pc:docMk/>
            <pc:sldMk cId="3079477016" sldId="301"/>
            <ac:spMk id="38" creationId="{00000000-0000-0000-0000-000000000000}"/>
          </ac:spMkLst>
        </pc:spChg>
        <pc:spChg chg="mod">
          <ac:chgData name="Sandra Schmidt" userId="f6c35dd2-86ce-416a-8c96-8c9e387a5dc4" providerId="ADAL" clId="{5788F9E1-9EE4-4712-911E-8946BD40177A}" dt="2024-05-16T08:25:13.756" v="1300" actId="20577"/>
          <ac:spMkLst>
            <pc:docMk/>
            <pc:sldMk cId="3079477016" sldId="301"/>
            <ac:spMk id="39" creationId="{00000000-0000-0000-0000-000000000000}"/>
          </ac:spMkLst>
        </pc:spChg>
        <pc:spChg chg="mod">
          <ac:chgData name="Sandra Schmidt" userId="f6c35dd2-86ce-416a-8c96-8c9e387a5dc4" providerId="ADAL" clId="{5788F9E1-9EE4-4712-911E-8946BD40177A}" dt="2024-05-16T08:24:38.309" v="1265" actId="20577"/>
          <ac:spMkLst>
            <pc:docMk/>
            <pc:sldMk cId="3079477016" sldId="301"/>
            <ac:spMk id="40" creationId="{00000000-0000-0000-0000-000000000000}"/>
          </ac:spMkLst>
        </pc:spChg>
      </pc:sldChg>
      <pc:sldChg chg="addSp modSp mod">
        <pc:chgData name="Sandra Schmidt" userId="f6c35dd2-86ce-416a-8c96-8c9e387a5dc4" providerId="ADAL" clId="{5788F9E1-9EE4-4712-911E-8946BD40177A}" dt="2024-05-16T08:11:33.534" v="1102"/>
        <pc:sldMkLst>
          <pc:docMk/>
          <pc:sldMk cId="32557006" sldId="302"/>
        </pc:sldMkLst>
        <pc:spChg chg="add">
          <ac:chgData name="Sandra Schmidt" userId="f6c35dd2-86ce-416a-8c96-8c9e387a5dc4" providerId="ADAL" clId="{5788F9E1-9EE4-4712-911E-8946BD40177A}" dt="2024-05-16T08:03:04.389" v="924"/>
          <ac:spMkLst>
            <pc:docMk/>
            <pc:sldMk cId="32557006" sldId="302"/>
            <ac:spMk id="3" creationId="{7092081D-7FC3-C8DA-960B-A683EF09B551}"/>
          </ac:spMkLst>
        </pc:spChg>
        <pc:spChg chg="add">
          <ac:chgData name="Sandra Schmidt" userId="f6c35dd2-86ce-416a-8c96-8c9e387a5dc4" providerId="ADAL" clId="{5788F9E1-9EE4-4712-911E-8946BD40177A}" dt="2024-05-16T08:03:04.389" v="924"/>
          <ac:spMkLst>
            <pc:docMk/>
            <pc:sldMk cId="32557006" sldId="302"/>
            <ac:spMk id="4" creationId="{B6298FE7-30D3-107F-98FE-120C7E6ED9C5}"/>
          </ac:spMkLst>
        </pc:spChg>
        <pc:spChg chg="add">
          <ac:chgData name="Sandra Schmidt" userId="f6c35dd2-86ce-416a-8c96-8c9e387a5dc4" providerId="ADAL" clId="{5788F9E1-9EE4-4712-911E-8946BD40177A}" dt="2024-05-16T08:06:03.651" v="1070"/>
          <ac:spMkLst>
            <pc:docMk/>
            <pc:sldMk cId="32557006" sldId="302"/>
            <ac:spMk id="5" creationId="{AD159486-DE19-1E26-FB85-49615F5FFE57}"/>
          </ac:spMkLst>
        </pc:spChg>
        <pc:spChg chg="add">
          <ac:chgData name="Sandra Schmidt" userId="f6c35dd2-86ce-416a-8c96-8c9e387a5dc4" providerId="ADAL" clId="{5788F9E1-9EE4-4712-911E-8946BD40177A}" dt="2024-05-16T08:06:03.651" v="1070"/>
          <ac:spMkLst>
            <pc:docMk/>
            <pc:sldMk cId="32557006" sldId="302"/>
            <ac:spMk id="6" creationId="{52C08D4D-6F0D-6567-6289-9E0F4734C878}"/>
          </ac:spMkLst>
        </pc:spChg>
        <pc:spChg chg="mod">
          <ac:chgData name="Sandra Schmidt" userId="f6c35dd2-86ce-416a-8c96-8c9e387a5dc4" providerId="ADAL" clId="{5788F9E1-9EE4-4712-911E-8946BD40177A}" dt="2024-05-16T08:02:45.604" v="923" actId="20577"/>
          <ac:spMkLst>
            <pc:docMk/>
            <pc:sldMk cId="32557006" sldId="302"/>
            <ac:spMk id="7" creationId="{00000000-0000-0000-0000-000000000000}"/>
          </ac:spMkLst>
        </pc:spChg>
        <pc:spChg chg="mod">
          <ac:chgData name="Sandra Schmidt" userId="f6c35dd2-86ce-416a-8c96-8c9e387a5dc4" providerId="ADAL" clId="{5788F9E1-9EE4-4712-911E-8946BD40177A}" dt="2024-05-16T08:03:34.212" v="946" actId="20577"/>
          <ac:spMkLst>
            <pc:docMk/>
            <pc:sldMk cId="32557006" sldId="302"/>
            <ac:spMk id="8" creationId="{00000000-0000-0000-0000-000000000000}"/>
          </ac:spMkLst>
        </pc:spChg>
        <pc:spChg chg="mod">
          <ac:chgData name="Sandra Schmidt" userId="f6c35dd2-86ce-416a-8c96-8c9e387a5dc4" providerId="ADAL" clId="{5788F9E1-9EE4-4712-911E-8946BD40177A}" dt="2024-05-16T08:03:47.190" v="979" actId="20577"/>
          <ac:spMkLst>
            <pc:docMk/>
            <pc:sldMk cId="32557006" sldId="302"/>
            <ac:spMk id="9" creationId="{00000000-0000-0000-0000-000000000000}"/>
          </ac:spMkLst>
        </pc:spChg>
        <pc:spChg chg="mod">
          <ac:chgData name="Sandra Schmidt" userId="f6c35dd2-86ce-416a-8c96-8c9e387a5dc4" providerId="ADAL" clId="{5788F9E1-9EE4-4712-911E-8946BD40177A}" dt="2024-05-16T08:03:51.066" v="986" actId="20577"/>
          <ac:spMkLst>
            <pc:docMk/>
            <pc:sldMk cId="32557006" sldId="302"/>
            <ac:spMk id="11" creationId="{00000000-0000-0000-0000-000000000000}"/>
          </ac:spMkLst>
        </pc:spChg>
        <pc:spChg chg="mod">
          <ac:chgData name="Sandra Schmidt" userId="f6c35dd2-86ce-416a-8c96-8c9e387a5dc4" providerId="ADAL" clId="{5788F9E1-9EE4-4712-911E-8946BD40177A}" dt="2024-05-16T08:03:56.871" v="992" actId="20577"/>
          <ac:spMkLst>
            <pc:docMk/>
            <pc:sldMk cId="32557006" sldId="302"/>
            <ac:spMk id="12" creationId="{00000000-0000-0000-0000-000000000000}"/>
          </ac:spMkLst>
        </pc:spChg>
        <pc:spChg chg="mod">
          <ac:chgData name="Sandra Schmidt" userId="f6c35dd2-86ce-416a-8c96-8c9e387a5dc4" providerId="ADAL" clId="{5788F9E1-9EE4-4712-911E-8946BD40177A}" dt="2024-05-16T08:04:55.784" v="1006" actId="20577"/>
          <ac:spMkLst>
            <pc:docMk/>
            <pc:sldMk cId="32557006" sldId="302"/>
            <ac:spMk id="13" creationId="{00000000-0000-0000-0000-000000000000}"/>
          </ac:spMkLst>
        </pc:spChg>
        <pc:spChg chg="mod">
          <ac:chgData name="Sandra Schmidt" userId="f6c35dd2-86ce-416a-8c96-8c9e387a5dc4" providerId="ADAL" clId="{5788F9E1-9EE4-4712-911E-8946BD40177A}" dt="2024-05-16T08:05:03.853" v="1023" actId="20577"/>
          <ac:spMkLst>
            <pc:docMk/>
            <pc:sldMk cId="32557006" sldId="302"/>
            <ac:spMk id="14" creationId="{00000000-0000-0000-0000-000000000000}"/>
          </ac:spMkLst>
        </pc:spChg>
        <pc:spChg chg="mod">
          <ac:chgData name="Sandra Schmidt" userId="f6c35dd2-86ce-416a-8c96-8c9e387a5dc4" providerId="ADAL" clId="{5788F9E1-9EE4-4712-911E-8946BD40177A}" dt="2024-05-16T08:05:08.289" v="1033" actId="20577"/>
          <ac:spMkLst>
            <pc:docMk/>
            <pc:sldMk cId="32557006" sldId="302"/>
            <ac:spMk id="35" creationId="{00000000-0000-0000-0000-000000000000}"/>
          </ac:spMkLst>
        </pc:spChg>
        <pc:spChg chg="mod">
          <ac:chgData name="Sandra Schmidt" userId="f6c35dd2-86ce-416a-8c96-8c9e387a5dc4" providerId="ADAL" clId="{5788F9E1-9EE4-4712-911E-8946BD40177A}" dt="2024-05-16T08:11:33.534" v="1102"/>
          <ac:spMkLst>
            <pc:docMk/>
            <pc:sldMk cId="32557006" sldId="302"/>
            <ac:spMk id="39" creationId="{00000000-0000-0000-0000-000000000000}"/>
          </ac:spMkLst>
        </pc:spChg>
        <pc:spChg chg="mod">
          <ac:chgData name="Sandra Schmidt" userId="f6c35dd2-86ce-416a-8c96-8c9e387a5dc4" providerId="ADAL" clId="{5788F9E1-9EE4-4712-911E-8946BD40177A}" dt="2024-05-16T08:05:36.938" v="1055" actId="20577"/>
          <ac:spMkLst>
            <pc:docMk/>
            <pc:sldMk cId="32557006" sldId="302"/>
            <ac:spMk id="40" creationId="{00000000-0000-0000-0000-000000000000}"/>
          </ac:spMkLst>
        </pc:spChg>
        <pc:spChg chg="mod">
          <ac:chgData name="Sandra Schmidt" userId="f6c35dd2-86ce-416a-8c96-8c9e387a5dc4" providerId="ADAL" clId="{5788F9E1-9EE4-4712-911E-8946BD40177A}" dt="2024-05-16T08:06:15.839" v="1073" actId="20577"/>
          <ac:spMkLst>
            <pc:docMk/>
            <pc:sldMk cId="32557006" sldId="302"/>
            <ac:spMk id="41" creationId="{00000000-0000-0000-0000-000000000000}"/>
          </ac:spMkLst>
        </pc:spChg>
        <pc:spChg chg="mod">
          <ac:chgData name="Sandra Schmidt" userId="f6c35dd2-86ce-416a-8c96-8c9e387a5dc4" providerId="ADAL" clId="{5788F9E1-9EE4-4712-911E-8946BD40177A}" dt="2024-05-16T08:11:16.188" v="1101" actId="20577"/>
          <ac:spMkLst>
            <pc:docMk/>
            <pc:sldMk cId="32557006" sldId="302"/>
            <ac:spMk id="42" creationId="{00000000-0000-0000-0000-000000000000}"/>
          </ac:spMkLst>
        </pc:spChg>
      </pc:sldChg>
      <pc:sldChg chg="addSp delSp modSp mod">
        <pc:chgData name="Sandra Schmidt" userId="f6c35dd2-86ce-416a-8c96-8c9e387a5dc4" providerId="ADAL" clId="{5788F9E1-9EE4-4712-911E-8946BD40177A}" dt="2024-05-16T08:11:50.994" v="1111"/>
        <pc:sldMkLst>
          <pc:docMk/>
          <pc:sldMk cId="4127636758" sldId="306"/>
        </pc:sldMkLst>
        <pc:spChg chg="mod">
          <ac:chgData name="Sandra Schmidt" userId="f6c35dd2-86ce-416a-8c96-8c9e387a5dc4" providerId="ADAL" clId="{5788F9E1-9EE4-4712-911E-8946BD40177A}" dt="2024-05-16T07:35:37.138" v="731" actId="20577"/>
          <ac:spMkLst>
            <pc:docMk/>
            <pc:sldMk cId="4127636758" sldId="306"/>
            <ac:spMk id="7" creationId="{00000000-0000-0000-0000-000000000000}"/>
          </ac:spMkLst>
        </pc:spChg>
        <pc:spChg chg="mod">
          <ac:chgData name="Sandra Schmidt" userId="f6c35dd2-86ce-416a-8c96-8c9e387a5dc4" providerId="ADAL" clId="{5788F9E1-9EE4-4712-911E-8946BD40177A}" dt="2024-05-16T07:43:47.130" v="752" actId="20577"/>
          <ac:spMkLst>
            <pc:docMk/>
            <pc:sldMk cId="4127636758" sldId="306"/>
            <ac:spMk id="8" creationId="{00000000-0000-0000-0000-000000000000}"/>
          </ac:spMkLst>
        </pc:spChg>
        <pc:spChg chg="add del mod">
          <ac:chgData name="Sandra Schmidt" userId="f6c35dd2-86ce-416a-8c96-8c9e387a5dc4" providerId="ADAL" clId="{5788F9E1-9EE4-4712-911E-8946BD40177A}" dt="2024-05-16T08:11:50.993" v="1109"/>
          <ac:spMkLst>
            <pc:docMk/>
            <pc:sldMk cId="4127636758" sldId="306"/>
            <ac:spMk id="9" creationId="{7AD53E24-7AAE-ABE7-21A6-165D707E7C3B}"/>
          </ac:spMkLst>
        </pc:spChg>
        <pc:spChg chg="add">
          <ac:chgData name="Sandra Schmidt" userId="f6c35dd2-86ce-416a-8c96-8c9e387a5dc4" providerId="ADAL" clId="{5788F9E1-9EE4-4712-911E-8946BD40177A}" dt="2024-05-16T07:43:35.171" v="736"/>
          <ac:spMkLst>
            <pc:docMk/>
            <pc:sldMk cId="4127636758" sldId="306"/>
            <ac:spMk id="12" creationId="{003A1289-BE5C-2F3A-44C0-3DBAB89A2867}"/>
          </ac:spMkLst>
        </pc:spChg>
        <pc:spChg chg="add del mod">
          <ac:chgData name="Sandra Schmidt" userId="f6c35dd2-86ce-416a-8c96-8c9e387a5dc4" providerId="ADAL" clId="{5788F9E1-9EE4-4712-911E-8946BD40177A}" dt="2024-05-16T08:11:50.994" v="1111"/>
          <ac:spMkLst>
            <pc:docMk/>
            <pc:sldMk cId="4127636758" sldId="306"/>
            <ac:spMk id="13" creationId="{E8C64B33-7741-231A-30FE-4B40E731F808}"/>
          </ac:spMkLst>
        </pc:spChg>
        <pc:spChg chg="add mod">
          <ac:chgData name="Sandra Schmidt" userId="f6c35dd2-86ce-416a-8c96-8c9e387a5dc4" providerId="ADAL" clId="{5788F9E1-9EE4-4712-911E-8946BD40177A}" dt="2024-05-16T07:43:36.643" v="737"/>
          <ac:spMkLst>
            <pc:docMk/>
            <pc:sldMk cId="4127636758" sldId="306"/>
            <ac:spMk id="14" creationId="{0E1909E5-A9E6-5AE5-2A85-DF31A45932D4}"/>
          </ac:spMkLst>
        </pc:spChg>
        <pc:spChg chg="mod">
          <ac:chgData name="Sandra Schmidt" userId="f6c35dd2-86ce-416a-8c96-8c9e387a5dc4" providerId="ADAL" clId="{5788F9E1-9EE4-4712-911E-8946BD40177A}" dt="2024-05-16T07:34:32.507" v="640"/>
          <ac:spMkLst>
            <pc:docMk/>
            <pc:sldMk cId="4127636758" sldId="306"/>
            <ac:spMk id="18" creationId="{00000000-0000-0000-0000-000000000000}"/>
          </ac:spMkLst>
        </pc:spChg>
      </pc:sldChg>
      <pc:sldChg chg="modSp mod">
        <pc:chgData name="Sandra Schmidt" userId="f6c35dd2-86ce-416a-8c96-8c9e387a5dc4" providerId="ADAL" clId="{5788F9E1-9EE4-4712-911E-8946BD40177A}" dt="2024-05-16T08:47:43.397" v="1872" actId="20577"/>
        <pc:sldMkLst>
          <pc:docMk/>
          <pc:sldMk cId="1784020745" sldId="308"/>
        </pc:sldMkLst>
        <pc:spChg chg="mod">
          <ac:chgData name="Sandra Schmidt" userId="f6c35dd2-86ce-416a-8c96-8c9e387a5dc4" providerId="ADAL" clId="{5788F9E1-9EE4-4712-911E-8946BD40177A}" dt="2024-05-16T08:47:09.086" v="1861" actId="20577"/>
          <ac:spMkLst>
            <pc:docMk/>
            <pc:sldMk cId="1784020745" sldId="308"/>
            <ac:spMk id="26" creationId="{00000000-0000-0000-0000-000000000000}"/>
          </ac:spMkLst>
        </pc:spChg>
        <pc:spChg chg="mod">
          <ac:chgData name="Sandra Schmidt" userId="f6c35dd2-86ce-416a-8c96-8c9e387a5dc4" providerId="ADAL" clId="{5788F9E1-9EE4-4712-911E-8946BD40177A}" dt="2024-05-16T08:47:43.397" v="1872" actId="20577"/>
          <ac:spMkLst>
            <pc:docMk/>
            <pc:sldMk cId="1784020745" sldId="308"/>
            <ac:spMk id="49" creationId="{00000000-0000-0000-0000-000000000000}"/>
          </ac:spMkLst>
        </pc:spChg>
      </pc:sldChg>
      <pc:sldChg chg="modSp mod">
        <pc:chgData name="Sandra Schmidt" userId="f6c35dd2-86ce-416a-8c96-8c9e387a5dc4" providerId="ADAL" clId="{5788F9E1-9EE4-4712-911E-8946BD40177A}" dt="2024-05-16T08:49:17.429" v="1916" actId="20577"/>
        <pc:sldMkLst>
          <pc:docMk/>
          <pc:sldMk cId="3176842124" sldId="309"/>
        </pc:sldMkLst>
        <pc:spChg chg="mod">
          <ac:chgData name="Sandra Schmidt" userId="f6c35dd2-86ce-416a-8c96-8c9e387a5dc4" providerId="ADAL" clId="{5788F9E1-9EE4-4712-911E-8946BD40177A}" dt="2024-05-16T08:48:29.918" v="1898" actId="20577"/>
          <ac:spMkLst>
            <pc:docMk/>
            <pc:sldMk cId="3176842124" sldId="309"/>
            <ac:spMk id="13" creationId="{00000000-0000-0000-0000-000000000000}"/>
          </ac:spMkLst>
        </pc:spChg>
        <pc:spChg chg="mod">
          <ac:chgData name="Sandra Schmidt" userId="f6c35dd2-86ce-416a-8c96-8c9e387a5dc4" providerId="ADAL" clId="{5788F9E1-9EE4-4712-911E-8946BD40177A}" dt="2024-05-16T08:49:17.429" v="1916" actId="20577"/>
          <ac:spMkLst>
            <pc:docMk/>
            <pc:sldMk cId="3176842124" sldId="309"/>
            <ac:spMk id="14" creationId="{00000000-0000-0000-0000-000000000000}"/>
          </ac:spMkLst>
        </pc:spChg>
      </pc:sldChg>
      <pc:sldChg chg="modSp mod">
        <pc:chgData name="Sandra Schmidt" userId="f6c35dd2-86ce-416a-8c96-8c9e387a5dc4" providerId="ADAL" clId="{5788F9E1-9EE4-4712-911E-8946BD40177A}" dt="2024-05-16T09:03:46.974" v="2157" actId="20577"/>
        <pc:sldMkLst>
          <pc:docMk/>
          <pc:sldMk cId="394380668" sldId="312"/>
        </pc:sldMkLst>
        <pc:spChg chg="mod">
          <ac:chgData name="Sandra Schmidt" userId="f6c35dd2-86ce-416a-8c96-8c9e387a5dc4" providerId="ADAL" clId="{5788F9E1-9EE4-4712-911E-8946BD40177A}" dt="2024-05-16T09:03:46.974" v="2157" actId="20577"/>
          <ac:spMkLst>
            <pc:docMk/>
            <pc:sldMk cId="394380668" sldId="312"/>
            <ac:spMk id="20" creationId="{00000000-0000-0000-0000-000000000000}"/>
          </ac:spMkLst>
        </pc:spChg>
      </pc:sldChg>
      <pc:sldChg chg="modSp mod">
        <pc:chgData name="Sandra Schmidt" userId="f6c35dd2-86ce-416a-8c96-8c9e387a5dc4" providerId="ADAL" clId="{5788F9E1-9EE4-4712-911E-8946BD40177A}" dt="2024-05-16T08:46:39.505" v="1842" actId="20577"/>
        <pc:sldMkLst>
          <pc:docMk/>
          <pc:sldMk cId="1704305106" sldId="320"/>
        </pc:sldMkLst>
        <pc:spChg chg="mod">
          <ac:chgData name="Sandra Schmidt" userId="f6c35dd2-86ce-416a-8c96-8c9e387a5dc4" providerId="ADAL" clId="{5788F9E1-9EE4-4712-911E-8946BD40177A}" dt="2024-05-16T08:46:39.505" v="1842" actId="20577"/>
          <ac:spMkLst>
            <pc:docMk/>
            <pc:sldMk cId="1704305106" sldId="320"/>
            <ac:spMk id="10" creationId="{00000000-0000-0000-0000-000000000000}"/>
          </ac:spMkLst>
        </pc:spChg>
        <pc:spChg chg="mod">
          <ac:chgData name="Sandra Schmidt" userId="f6c35dd2-86ce-416a-8c96-8c9e387a5dc4" providerId="ADAL" clId="{5788F9E1-9EE4-4712-911E-8946BD40177A}" dt="2024-05-16T08:38:45.053" v="1727" actId="20577"/>
          <ac:spMkLst>
            <pc:docMk/>
            <pc:sldMk cId="1704305106" sldId="320"/>
            <ac:spMk id="28" creationId="{8BDE7A11-0A56-47EC-9DDD-6F10A40D5BF0}"/>
          </ac:spMkLst>
        </pc:spChg>
        <pc:spChg chg="mod">
          <ac:chgData name="Sandra Schmidt" userId="f6c35dd2-86ce-416a-8c96-8c9e387a5dc4" providerId="ADAL" clId="{5788F9E1-9EE4-4712-911E-8946BD40177A}" dt="2024-05-16T08:35:52.802" v="1618" actId="20577"/>
          <ac:spMkLst>
            <pc:docMk/>
            <pc:sldMk cId="1704305106" sldId="320"/>
            <ac:spMk id="45" creationId="{8BDE7A11-0A56-47EC-9DDD-6F10A40D5BF0}"/>
          </ac:spMkLst>
        </pc:spChg>
        <pc:spChg chg="mod">
          <ac:chgData name="Sandra Schmidt" userId="f6c35dd2-86ce-416a-8c96-8c9e387a5dc4" providerId="ADAL" clId="{5788F9E1-9EE4-4712-911E-8946BD40177A}" dt="2024-05-16T08:45:30.132" v="1798" actId="20577"/>
          <ac:spMkLst>
            <pc:docMk/>
            <pc:sldMk cId="1704305106" sldId="320"/>
            <ac:spMk id="61" creationId="{8BDE7A11-0A56-47EC-9DDD-6F10A40D5BF0}"/>
          </ac:spMkLst>
        </pc:spChg>
        <pc:spChg chg="mod">
          <ac:chgData name="Sandra Schmidt" userId="f6c35dd2-86ce-416a-8c96-8c9e387a5dc4" providerId="ADAL" clId="{5788F9E1-9EE4-4712-911E-8946BD40177A}" dt="2024-05-16T08:36:43.231" v="1668" actId="20577"/>
          <ac:spMkLst>
            <pc:docMk/>
            <pc:sldMk cId="1704305106" sldId="320"/>
            <ac:spMk id="64" creationId="{8BDE7A11-0A56-47EC-9DDD-6F10A40D5BF0}"/>
          </ac:spMkLst>
        </pc:spChg>
        <pc:spChg chg="mod">
          <ac:chgData name="Sandra Schmidt" userId="f6c35dd2-86ce-416a-8c96-8c9e387a5dc4" providerId="ADAL" clId="{5788F9E1-9EE4-4712-911E-8946BD40177A}" dt="2024-05-16T08:37:35.644" v="1676" actId="20577"/>
          <ac:spMkLst>
            <pc:docMk/>
            <pc:sldMk cId="1704305106" sldId="320"/>
            <ac:spMk id="68" creationId="{8BDE7A11-0A56-47EC-9DDD-6F10A40D5BF0}"/>
          </ac:spMkLst>
        </pc:spChg>
        <pc:spChg chg="mod">
          <ac:chgData name="Sandra Schmidt" userId="f6c35dd2-86ce-416a-8c96-8c9e387a5dc4" providerId="ADAL" clId="{5788F9E1-9EE4-4712-911E-8946BD40177A}" dt="2024-05-16T08:36:00.046" v="1631" actId="20577"/>
          <ac:spMkLst>
            <pc:docMk/>
            <pc:sldMk cId="1704305106" sldId="320"/>
            <ac:spMk id="76" creationId="{8BDE7A11-0A56-47EC-9DDD-6F10A40D5BF0}"/>
          </ac:spMkLst>
        </pc:spChg>
        <pc:spChg chg="mod">
          <ac:chgData name="Sandra Schmidt" userId="f6c35dd2-86ce-416a-8c96-8c9e387a5dc4" providerId="ADAL" clId="{5788F9E1-9EE4-4712-911E-8946BD40177A}" dt="2024-05-16T08:38:04.231" v="1685" actId="20577"/>
          <ac:spMkLst>
            <pc:docMk/>
            <pc:sldMk cId="1704305106" sldId="320"/>
            <ac:spMk id="83" creationId="{8BDE7A11-0A56-47EC-9DDD-6F10A40D5BF0}"/>
          </ac:spMkLst>
        </pc:spChg>
        <pc:spChg chg="mod">
          <ac:chgData name="Sandra Schmidt" userId="f6c35dd2-86ce-416a-8c96-8c9e387a5dc4" providerId="ADAL" clId="{5788F9E1-9EE4-4712-911E-8946BD40177A}" dt="2024-05-16T08:38:33.721" v="1719" actId="20577"/>
          <ac:spMkLst>
            <pc:docMk/>
            <pc:sldMk cId="1704305106" sldId="320"/>
            <ac:spMk id="86" creationId="{8BDE7A11-0A56-47EC-9DDD-6F10A40D5BF0}"/>
          </ac:spMkLst>
        </pc:spChg>
        <pc:spChg chg="mod">
          <ac:chgData name="Sandra Schmidt" userId="f6c35dd2-86ce-416a-8c96-8c9e387a5dc4" providerId="ADAL" clId="{5788F9E1-9EE4-4712-911E-8946BD40177A}" dt="2024-05-16T08:38:37.779" v="1723" actId="20577"/>
          <ac:spMkLst>
            <pc:docMk/>
            <pc:sldMk cId="1704305106" sldId="320"/>
            <ac:spMk id="93" creationId="{8BDE7A11-0A56-47EC-9DDD-6F10A40D5BF0}"/>
          </ac:spMkLst>
        </pc:spChg>
        <pc:spChg chg="mod">
          <ac:chgData name="Sandra Schmidt" userId="f6c35dd2-86ce-416a-8c96-8c9e387a5dc4" providerId="ADAL" clId="{5788F9E1-9EE4-4712-911E-8946BD40177A}" dt="2024-05-16T08:46:19.794" v="1825" actId="20577"/>
          <ac:spMkLst>
            <pc:docMk/>
            <pc:sldMk cId="1704305106" sldId="320"/>
            <ac:spMk id="96" creationId="{00000000-0000-0000-0000-000000000000}"/>
          </ac:spMkLst>
        </pc:spChg>
        <pc:cxnChg chg="mod">
          <ac:chgData name="Sandra Schmidt" userId="f6c35dd2-86ce-416a-8c96-8c9e387a5dc4" providerId="ADAL" clId="{5788F9E1-9EE4-4712-911E-8946BD40177A}" dt="2024-05-16T08:38:44.959" v="1726" actId="20577"/>
          <ac:cxnSpMkLst>
            <pc:docMk/>
            <pc:sldMk cId="1704305106" sldId="320"/>
            <ac:cxnSpMk id="30" creationId="{00000000-0000-0000-0000-000000000000}"/>
          </ac:cxnSpMkLst>
        </pc:cxnChg>
        <pc:cxnChg chg="mod">
          <ac:chgData name="Sandra Schmidt" userId="f6c35dd2-86ce-416a-8c96-8c9e387a5dc4" providerId="ADAL" clId="{5788F9E1-9EE4-4712-911E-8946BD40177A}" dt="2024-05-16T08:35:52.802" v="1618" actId="20577"/>
          <ac:cxnSpMkLst>
            <pc:docMk/>
            <pc:sldMk cId="1704305106" sldId="320"/>
            <ac:cxnSpMk id="46" creationId="{00000000-0000-0000-0000-000000000000}"/>
          </ac:cxnSpMkLst>
        </pc:cxnChg>
        <pc:cxnChg chg="mod">
          <ac:chgData name="Sandra Schmidt" userId="f6c35dd2-86ce-416a-8c96-8c9e387a5dc4" providerId="ADAL" clId="{5788F9E1-9EE4-4712-911E-8946BD40177A}" dt="2024-05-16T08:36:42.294" v="1658" actId="20577"/>
          <ac:cxnSpMkLst>
            <pc:docMk/>
            <pc:sldMk cId="1704305106" sldId="320"/>
            <ac:cxnSpMk id="67" creationId="{00000000-0000-0000-0000-000000000000}"/>
          </ac:cxnSpMkLst>
        </pc:cxnChg>
        <pc:cxnChg chg="mod">
          <ac:chgData name="Sandra Schmidt" userId="f6c35dd2-86ce-416a-8c96-8c9e387a5dc4" providerId="ADAL" clId="{5788F9E1-9EE4-4712-911E-8946BD40177A}" dt="2024-05-16T08:37:15.291" v="1670"/>
          <ac:cxnSpMkLst>
            <pc:docMk/>
            <pc:sldMk cId="1704305106" sldId="320"/>
            <ac:cxnSpMk id="71" creationId="{00000000-0000-0000-0000-000000000000}"/>
          </ac:cxnSpMkLst>
        </pc:cxnChg>
        <pc:cxnChg chg="mod">
          <ac:chgData name="Sandra Schmidt" userId="f6c35dd2-86ce-416a-8c96-8c9e387a5dc4" providerId="ADAL" clId="{5788F9E1-9EE4-4712-911E-8946BD40177A}" dt="2024-05-16T08:35:34.446" v="1607" actId="20577"/>
          <ac:cxnSpMkLst>
            <pc:docMk/>
            <pc:sldMk cId="1704305106" sldId="320"/>
            <ac:cxnSpMk id="78" creationId="{00000000-0000-0000-0000-000000000000}"/>
          </ac:cxnSpMkLst>
        </pc:cxnChg>
        <pc:cxnChg chg="mod">
          <ac:chgData name="Sandra Schmidt" userId="f6c35dd2-86ce-416a-8c96-8c9e387a5dc4" providerId="ADAL" clId="{5788F9E1-9EE4-4712-911E-8946BD40177A}" dt="2024-05-16T08:38:33.371" v="1716" actId="20577"/>
          <ac:cxnSpMkLst>
            <pc:docMk/>
            <pc:sldMk cId="1704305106" sldId="320"/>
            <ac:cxnSpMk id="81" creationId="{00000000-0000-0000-0000-000000000000}"/>
          </ac:cxnSpMkLst>
        </pc:cxnChg>
        <pc:cxnChg chg="mod">
          <ac:chgData name="Sandra Schmidt" userId="f6c35dd2-86ce-416a-8c96-8c9e387a5dc4" providerId="ADAL" clId="{5788F9E1-9EE4-4712-911E-8946BD40177A}" dt="2024-05-16T08:38:04.231" v="1685" actId="20577"/>
          <ac:cxnSpMkLst>
            <pc:docMk/>
            <pc:sldMk cId="1704305106" sldId="320"/>
            <ac:cxnSpMk id="85" creationId="{00000000-0000-0000-0000-000000000000}"/>
          </ac:cxnSpMkLst>
        </pc:cxnChg>
      </pc:sldChg>
      <pc:sldChg chg="modSp mod">
        <pc:chgData name="Sandra Schmidt" userId="f6c35dd2-86ce-416a-8c96-8c9e387a5dc4" providerId="ADAL" clId="{5788F9E1-9EE4-4712-911E-8946BD40177A}" dt="2024-05-16T08:32:12.302" v="1476" actId="20577"/>
        <pc:sldMkLst>
          <pc:docMk/>
          <pc:sldMk cId="3459542756" sldId="322"/>
        </pc:sldMkLst>
        <pc:spChg chg="mod">
          <ac:chgData name="Sandra Schmidt" userId="f6c35dd2-86ce-416a-8c96-8c9e387a5dc4" providerId="ADAL" clId="{5788F9E1-9EE4-4712-911E-8946BD40177A}" dt="2024-05-16T08:29:15.858" v="1405" actId="1076"/>
          <ac:spMkLst>
            <pc:docMk/>
            <pc:sldMk cId="3459542756" sldId="322"/>
            <ac:spMk id="7" creationId="{00000000-0000-0000-0000-000000000000}"/>
          </ac:spMkLst>
        </pc:spChg>
        <pc:spChg chg="mod">
          <ac:chgData name="Sandra Schmidt" userId="f6c35dd2-86ce-416a-8c96-8c9e387a5dc4" providerId="ADAL" clId="{5788F9E1-9EE4-4712-911E-8946BD40177A}" dt="2024-05-16T08:26:57.473" v="1339" actId="20577"/>
          <ac:spMkLst>
            <pc:docMk/>
            <pc:sldMk cId="3459542756" sldId="322"/>
            <ac:spMk id="61" creationId="{00000000-0000-0000-0000-000000000000}"/>
          </ac:spMkLst>
        </pc:spChg>
        <pc:spChg chg="mod">
          <ac:chgData name="Sandra Schmidt" userId="f6c35dd2-86ce-416a-8c96-8c9e387a5dc4" providerId="ADAL" clId="{5788F9E1-9EE4-4712-911E-8946BD40177A}" dt="2024-05-16T08:26:40.385" v="1326" actId="20577"/>
          <ac:spMkLst>
            <pc:docMk/>
            <pc:sldMk cId="3459542756" sldId="322"/>
            <ac:spMk id="62" creationId="{00000000-0000-0000-0000-000000000000}"/>
          </ac:spMkLst>
        </pc:spChg>
        <pc:spChg chg="mod">
          <ac:chgData name="Sandra Schmidt" userId="f6c35dd2-86ce-416a-8c96-8c9e387a5dc4" providerId="ADAL" clId="{5788F9E1-9EE4-4712-911E-8946BD40177A}" dt="2024-05-16T08:26:08.520" v="1301"/>
          <ac:spMkLst>
            <pc:docMk/>
            <pc:sldMk cId="3459542756" sldId="322"/>
            <ac:spMk id="63" creationId="{00000000-0000-0000-0000-000000000000}"/>
          </ac:spMkLst>
        </pc:spChg>
        <pc:spChg chg="mod">
          <ac:chgData name="Sandra Schmidt" userId="f6c35dd2-86ce-416a-8c96-8c9e387a5dc4" providerId="ADAL" clId="{5788F9E1-9EE4-4712-911E-8946BD40177A}" dt="2024-05-16T08:26:36.756" v="1320" actId="20577"/>
          <ac:spMkLst>
            <pc:docMk/>
            <pc:sldMk cId="3459542756" sldId="322"/>
            <ac:spMk id="64" creationId="{00000000-0000-0000-0000-000000000000}"/>
          </ac:spMkLst>
        </pc:spChg>
        <pc:spChg chg="mod">
          <ac:chgData name="Sandra Schmidt" userId="f6c35dd2-86ce-416a-8c96-8c9e387a5dc4" providerId="ADAL" clId="{5788F9E1-9EE4-4712-911E-8946BD40177A}" dt="2024-05-16T08:28:39.657" v="1377" actId="20577"/>
          <ac:spMkLst>
            <pc:docMk/>
            <pc:sldMk cId="3459542756" sldId="322"/>
            <ac:spMk id="136" creationId="{00000000-0000-0000-0000-000000000000}"/>
          </ac:spMkLst>
        </pc:spChg>
        <pc:spChg chg="mod">
          <ac:chgData name="Sandra Schmidt" userId="f6c35dd2-86ce-416a-8c96-8c9e387a5dc4" providerId="ADAL" clId="{5788F9E1-9EE4-4712-911E-8946BD40177A}" dt="2024-05-16T08:30:42.720" v="1457" actId="20577"/>
          <ac:spMkLst>
            <pc:docMk/>
            <pc:sldMk cId="3459542756" sldId="322"/>
            <ac:spMk id="137" creationId="{00000000-0000-0000-0000-000000000000}"/>
          </ac:spMkLst>
        </pc:spChg>
        <pc:spChg chg="mod">
          <ac:chgData name="Sandra Schmidt" userId="f6c35dd2-86ce-416a-8c96-8c9e387a5dc4" providerId="ADAL" clId="{5788F9E1-9EE4-4712-911E-8946BD40177A}" dt="2024-05-16T08:32:12.302" v="1476" actId="20577"/>
          <ac:spMkLst>
            <pc:docMk/>
            <pc:sldMk cId="3459542756" sldId="322"/>
            <ac:spMk id="141" creationId="{00000000-0000-0000-0000-000000000000}"/>
          </ac:spMkLst>
        </pc:spChg>
        <pc:spChg chg="mod">
          <ac:chgData name="Sandra Schmidt" userId="f6c35dd2-86ce-416a-8c96-8c9e387a5dc4" providerId="ADAL" clId="{5788F9E1-9EE4-4712-911E-8946BD40177A}" dt="2024-05-16T08:29:23.083" v="1406"/>
          <ac:spMkLst>
            <pc:docMk/>
            <pc:sldMk cId="3459542756" sldId="322"/>
            <ac:spMk id="249" creationId="{00000000-0000-0000-0000-000000000000}"/>
          </ac:spMkLst>
        </pc:spChg>
        <pc:spChg chg="mod">
          <ac:chgData name="Sandra Schmidt" userId="f6c35dd2-86ce-416a-8c96-8c9e387a5dc4" providerId="ADAL" clId="{5788F9E1-9EE4-4712-911E-8946BD40177A}" dt="2024-05-16T08:29:40.593" v="1407"/>
          <ac:spMkLst>
            <pc:docMk/>
            <pc:sldMk cId="3459542756" sldId="322"/>
            <ac:spMk id="250" creationId="{00000000-0000-0000-0000-000000000000}"/>
          </ac:spMkLst>
        </pc:spChg>
        <pc:spChg chg="mod">
          <ac:chgData name="Sandra Schmidt" userId="f6c35dd2-86ce-416a-8c96-8c9e387a5dc4" providerId="ADAL" clId="{5788F9E1-9EE4-4712-911E-8946BD40177A}" dt="2024-05-16T08:30:32.977" v="1447" actId="20577"/>
          <ac:spMkLst>
            <pc:docMk/>
            <pc:sldMk cId="3459542756" sldId="322"/>
            <ac:spMk id="251" creationId="{00000000-0000-0000-0000-000000000000}"/>
          </ac:spMkLst>
        </pc:spChg>
        <pc:spChg chg="mod">
          <ac:chgData name="Sandra Schmidt" userId="f6c35dd2-86ce-416a-8c96-8c9e387a5dc4" providerId="ADAL" clId="{5788F9E1-9EE4-4712-911E-8946BD40177A}" dt="2024-05-16T08:28:16.563" v="1364"/>
          <ac:spMkLst>
            <pc:docMk/>
            <pc:sldMk cId="3459542756" sldId="322"/>
            <ac:spMk id="1024" creationId="{00000000-0000-0000-0000-000000000000}"/>
          </ac:spMkLst>
        </pc:spChg>
        <pc:picChg chg="mod">
          <ac:chgData name="Sandra Schmidt" userId="f6c35dd2-86ce-416a-8c96-8c9e387a5dc4" providerId="ADAL" clId="{5788F9E1-9EE4-4712-911E-8946BD40177A}" dt="2024-05-16T08:26:45.258" v="1328" actId="1076"/>
          <ac:picMkLst>
            <pc:docMk/>
            <pc:sldMk cId="3459542756" sldId="322"/>
            <ac:picMk id="9" creationId="{00000000-0000-0000-0000-000000000000}"/>
          </ac:picMkLst>
        </pc:picChg>
      </pc:sldChg>
      <pc:sldChg chg="modSp mod">
        <pc:chgData name="Sandra Schmidt" userId="f6c35dd2-86ce-416a-8c96-8c9e387a5dc4" providerId="ADAL" clId="{5788F9E1-9EE4-4712-911E-8946BD40177A}" dt="2024-05-16T08:50:56.092" v="1985" actId="20577"/>
        <pc:sldMkLst>
          <pc:docMk/>
          <pc:sldMk cId="528737843" sldId="324"/>
        </pc:sldMkLst>
        <pc:spChg chg="mod">
          <ac:chgData name="Sandra Schmidt" userId="f6c35dd2-86ce-416a-8c96-8c9e387a5dc4" providerId="ADAL" clId="{5788F9E1-9EE4-4712-911E-8946BD40177A}" dt="2024-05-16T08:50:16.127" v="1922"/>
          <ac:spMkLst>
            <pc:docMk/>
            <pc:sldMk cId="528737843" sldId="324"/>
            <ac:spMk id="13" creationId="{00000000-0000-0000-0000-000000000000}"/>
          </ac:spMkLst>
        </pc:spChg>
        <pc:spChg chg="mod">
          <ac:chgData name="Sandra Schmidt" userId="f6c35dd2-86ce-416a-8c96-8c9e387a5dc4" providerId="ADAL" clId="{5788F9E1-9EE4-4712-911E-8946BD40177A}" dt="2024-05-16T08:50:56.092" v="1985" actId="20577"/>
          <ac:spMkLst>
            <pc:docMk/>
            <pc:sldMk cId="528737843" sldId="324"/>
            <ac:spMk id="31" creationId="{8BDE7A11-0A56-47EC-9DDD-6F10A40D5BF0}"/>
          </ac:spMkLst>
        </pc:spChg>
        <pc:spChg chg="mod">
          <ac:chgData name="Sandra Schmidt" userId="f6c35dd2-86ce-416a-8c96-8c9e387a5dc4" providerId="ADAL" clId="{5788F9E1-9EE4-4712-911E-8946BD40177A}" dt="2024-05-16T08:50:52.145" v="1984" actId="20577"/>
          <ac:spMkLst>
            <pc:docMk/>
            <pc:sldMk cId="528737843" sldId="324"/>
            <ac:spMk id="41" creationId="{8BDE7A11-0A56-47EC-9DDD-6F10A40D5BF0}"/>
          </ac:spMkLst>
        </pc:spChg>
      </pc:sldChg>
      <pc:sldChg chg="modSp mod">
        <pc:chgData name="Sandra Schmidt" userId="f6c35dd2-86ce-416a-8c96-8c9e387a5dc4" providerId="ADAL" clId="{5788F9E1-9EE4-4712-911E-8946BD40177A}" dt="2024-05-16T09:02:50.780" v="2108" actId="20577"/>
        <pc:sldMkLst>
          <pc:docMk/>
          <pc:sldMk cId="3662961327" sldId="325"/>
        </pc:sldMkLst>
        <pc:spChg chg="mod">
          <ac:chgData name="Sandra Schmidt" userId="f6c35dd2-86ce-416a-8c96-8c9e387a5dc4" providerId="ADAL" clId="{5788F9E1-9EE4-4712-911E-8946BD40177A}" dt="2024-05-16T09:01:36.186" v="2063"/>
          <ac:spMkLst>
            <pc:docMk/>
            <pc:sldMk cId="3662961327" sldId="325"/>
            <ac:spMk id="22" creationId="{00000000-0000-0000-0000-000000000000}"/>
          </ac:spMkLst>
        </pc:spChg>
        <pc:spChg chg="mod">
          <ac:chgData name="Sandra Schmidt" userId="f6c35dd2-86ce-416a-8c96-8c9e387a5dc4" providerId="ADAL" clId="{5788F9E1-9EE4-4712-911E-8946BD40177A}" dt="2024-05-16T09:02:50.780" v="2108" actId="20577"/>
          <ac:spMkLst>
            <pc:docMk/>
            <pc:sldMk cId="3662961327" sldId="325"/>
            <ac:spMk id="37" creationId="{00000000-0000-0000-0000-000000000000}"/>
          </ac:spMkLst>
        </pc:spChg>
        <pc:spChg chg="mod">
          <ac:chgData name="Sandra Schmidt" userId="f6c35dd2-86ce-416a-8c96-8c9e387a5dc4" providerId="ADAL" clId="{5788F9E1-9EE4-4712-911E-8946BD40177A}" dt="2024-05-16T09:02:13.221" v="2079" actId="20577"/>
          <ac:spMkLst>
            <pc:docMk/>
            <pc:sldMk cId="3662961327" sldId="325"/>
            <ac:spMk id="42" creationId="{00000000-0000-0000-0000-000000000000}"/>
          </ac:spMkLst>
        </pc:spChg>
        <pc:spChg chg="mod">
          <ac:chgData name="Sandra Schmidt" userId="f6c35dd2-86ce-416a-8c96-8c9e387a5dc4" providerId="ADAL" clId="{5788F9E1-9EE4-4712-911E-8946BD40177A}" dt="2024-05-16T08:54:01.186" v="1987" actId="20577"/>
          <ac:spMkLst>
            <pc:docMk/>
            <pc:sldMk cId="3662961327" sldId="325"/>
            <ac:spMk id="50" creationId="{00000000-0000-0000-0000-000000000000}"/>
          </ac:spMkLst>
        </pc:spChg>
      </pc:sldChg>
      <pc:sldChg chg="addSp modSp mod">
        <pc:chgData name="Sandra Schmidt" userId="f6c35dd2-86ce-416a-8c96-8c9e387a5dc4" providerId="ADAL" clId="{5788F9E1-9EE4-4712-911E-8946BD40177A}" dt="2024-05-16T07:46:38.354" v="912" actId="20577"/>
        <pc:sldMkLst>
          <pc:docMk/>
          <pc:sldMk cId="888306559" sldId="326"/>
        </pc:sldMkLst>
        <pc:spChg chg="add">
          <ac:chgData name="Sandra Schmidt" userId="f6c35dd2-86ce-416a-8c96-8c9e387a5dc4" providerId="ADAL" clId="{5788F9E1-9EE4-4712-911E-8946BD40177A}" dt="2024-05-16T07:44:56.765" v="778"/>
          <ac:spMkLst>
            <pc:docMk/>
            <pc:sldMk cId="888306559" sldId="326"/>
            <ac:spMk id="2" creationId="{20C0A186-0C56-995A-B5E2-41D20511F3D8}"/>
          </ac:spMkLst>
        </pc:spChg>
        <pc:spChg chg="add">
          <ac:chgData name="Sandra Schmidt" userId="f6c35dd2-86ce-416a-8c96-8c9e387a5dc4" providerId="ADAL" clId="{5788F9E1-9EE4-4712-911E-8946BD40177A}" dt="2024-05-16T07:44:56.765" v="778"/>
          <ac:spMkLst>
            <pc:docMk/>
            <pc:sldMk cId="888306559" sldId="326"/>
            <ac:spMk id="3" creationId="{EEA62DDF-99EC-5CA0-A124-488278438121}"/>
          </ac:spMkLst>
        </pc:spChg>
        <pc:spChg chg="add">
          <ac:chgData name="Sandra Schmidt" userId="f6c35dd2-86ce-416a-8c96-8c9e387a5dc4" providerId="ADAL" clId="{5788F9E1-9EE4-4712-911E-8946BD40177A}" dt="2024-05-16T07:45:02.320" v="779"/>
          <ac:spMkLst>
            <pc:docMk/>
            <pc:sldMk cId="888306559" sldId="326"/>
            <ac:spMk id="4" creationId="{8D62B308-4A52-16E6-3224-1D0B1F9433EE}"/>
          </ac:spMkLst>
        </pc:spChg>
        <pc:spChg chg="mod">
          <ac:chgData name="Sandra Schmidt" userId="f6c35dd2-86ce-416a-8c96-8c9e387a5dc4" providerId="ADAL" clId="{5788F9E1-9EE4-4712-911E-8946BD40177A}" dt="2024-05-16T07:45:24.576" v="818" actId="20577"/>
          <ac:spMkLst>
            <pc:docMk/>
            <pc:sldMk cId="888306559" sldId="326"/>
            <ac:spMk id="7" creationId="{00000000-0000-0000-0000-000000000000}"/>
          </ac:spMkLst>
        </pc:spChg>
        <pc:spChg chg="mod">
          <ac:chgData name="Sandra Schmidt" userId="f6c35dd2-86ce-416a-8c96-8c9e387a5dc4" providerId="ADAL" clId="{5788F9E1-9EE4-4712-911E-8946BD40177A}" dt="2024-05-16T07:46:38.354" v="912" actId="20577"/>
          <ac:spMkLst>
            <pc:docMk/>
            <pc:sldMk cId="888306559" sldId="326"/>
            <ac:spMk id="8" creationId="{00000000-0000-0000-0000-000000000000}"/>
          </ac:spMkLst>
        </pc:spChg>
        <pc:spChg chg="add">
          <ac:chgData name="Sandra Schmidt" userId="f6c35dd2-86ce-416a-8c96-8c9e387a5dc4" providerId="ADAL" clId="{5788F9E1-9EE4-4712-911E-8946BD40177A}" dt="2024-05-16T07:45:02.320" v="779"/>
          <ac:spMkLst>
            <pc:docMk/>
            <pc:sldMk cId="888306559" sldId="326"/>
            <ac:spMk id="11" creationId="{AACFE4DF-5769-2399-FC35-538F677420E9}"/>
          </ac:spMkLst>
        </pc:spChg>
        <pc:spChg chg="add mod">
          <ac:chgData name="Sandra Schmidt" userId="f6c35dd2-86ce-416a-8c96-8c9e387a5dc4" providerId="ADAL" clId="{5788F9E1-9EE4-4712-911E-8946BD40177A}" dt="2024-05-16T07:45:11.733" v="781"/>
          <ac:spMkLst>
            <pc:docMk/>
            <pc:sldMk cId="888306559" sldId="326"/>
            <ac:spMk id="13" creationId="{70E7577B-C4B7-A5A1-4CD4-DDB54160DA15}"/>
          </ac:spMkLst>
        </pc:spChg>
        <pc:spChg chg="add mod">
          <ac:chgData name="Sandra Schmidt" userId="f6c35dd2-86ce-416a-8c96-8c9e387a5dc4" providerId="ADAL" clId="{5788F9E1-9EE4-4712-911E-8946BD40177A}" dt="2024-05-16T07:45:11.733" v="781"/>
          <ac:spMkLst>
            <pc:docMk/>
            <pc:sldMk cId="888306559" sldId="326"/>
            <ac:spMk id="17" creationId="{93AEE03C-8D13-556F-618E-C24C4F5325F4}"/>
          </ac:spMkLst>
        </pc:spChg>
        <pc:spChg chg="mod">
          <ac:chgData name="Sandra Schmidt" userId="f6c35dd2-86ce-416a-8c96-8c9e387a5dc4" providerId="ADAL" clId="{5788F9E1-9EE4-4712-911E-8946BD40177A}" dt="2024-05-16T07:44:23.713" v="756"/>
          <ac:spMkLst>
            <pc:docMk/>
            <pc:sldMk cId="888306559" sldId="326"/>
            <ac:spMk id="18" creationId="{00000000-0000-0000-0000-000000000000}"/>
          </ac:spMkLst>
        </pc:spChg>
        <pc:spChg chg="add">
          <ac:chgData name="Sandra Schmidt" userId="f6c35dd2-86ce-416a-8c96-8c9e387a5dc4" providerId="ADAL" clId="{5788F9E1-9EE4-4712-911E-8946BD40177A}" dt="2024-05-16T07:45:14.259" v="782"/>
          <ac:spMkLst>
            <pc:docMk/>
            <pc:sldMk cId="888306559" sldId="326"/>
            <ac:spMk id="19" creationId="{71DD078C-7879-07D5-5F09-D6FFC9FEE606}"/>
          </ac:spMkLst>
        </pc:spChg>
        <pc:spChg chg="add">
          <ac:chgData name="Sandra Schmidt" userId="f6c35dd2-86ce-416a-8c96-8c9e387a5dc4" providerId="ADAL" clId="{5788F9E1-9EE4-4712-911E-8946BD40177A}" dt="2024-05-16T07:45:14.259" v="782"/>
          <ac:spMkLst>
            <pc:docMk/>
            <pc:sldMk cId="888306559" sldId="326"/>
            <ac:spMk id="20" creationId="{DB18FB7D-2273-E3C6-76F7-4A4CF104F003}"/>
          </ac:spMkLst>
        </pc:spChg>
        <pc:spChg chg="add">
          <ac:chgData name="Sandra Schmidt" userId="f6c35dd2-86ce-416a-8c96-8c9e387a5dc4" providerId="ADAL" clId="{5788F9E1-9EE4-4712-911E-8946BD40177A}" dt="2024-05-16T07:45:50.548" v="819"/>
          <ac:spMkLst>
            <pc:docMk/>
            <pc:sldMk cId="888306559" sldId="326"/>
            <ac:spMk id="21" creationId="{6BEE87DB-A334-1CFE-5E58-541818635ACD}"/>
          </ac:spMkLst>
        </pc:spChg>
        <pc:spChg chg="add">
          <ac:chgData name="Sandra Schmidt" userId="f6c35dd2-86ce-416a-8c96-8c9e387a5dc4" providerId="ADAL" clId="{5788F9E1-9EE4-4712-911E-8946BD40177A}" dt="2024-05-16T07:45:50.548" v="819"/>
          <ac:spMkLst>
            <pc:docMk/>
            <pc:sldMk cId="888306559" sldId="326"/>
            <ac:spMk id="22" creationId="{158176E6-B815-CED2-1288-5F8357CA5425}"/>
          </ac:spMkLst>
        </pc:spChg>
      </pc:sldChg>
      <pc:sldChg chg="modSp mod">
        <pc:chgData name="Sandra Schmidt" userId="f6c35dd2-86ce-416a-8c96-8c9e387a5dc4" providerId="ADAL" clId="{5788F9E1-9EE4-4712-911E-8946BD40177A}" dt="2024-05-16T08:18:32.832" v="1171" actId="20577"/>
        <pc:sldMkLst>
          <pc:docMk/>
          <pc:sldMk cId="835798906" sldId="328"/>
        </pc:sldMkLst>
        <pc:spChg chg="mod">
          <ac:chgData name="Sandra Schmidt" userId="f6c35dd2-86ce-416a-8c96-8c9e387a5dc4" providerId="ADAL" clId="{5788F9E1-9EE4-4712-911E-8946BD40177A}" dt="2024-05-16T08:16:50.515" v="1113"/>
          <ac:spMkLst>
            <pc:docMk/>
            <pc:sldMk cId="835798906" sldId="328"/>
            <ac:spMk id="36" creationId="{00000000-0000-0000-0000-000000000000}"/>
          </ac:spMkLst>
        </pc:spChg>
        <pc:spChg chg="mod">
          <ac:chgData name="Sandra Schmidt" userId="f6c35dd2-86ce-416a-8c96-8c9e387a5dc4" providerId="ADAL" clId="{5788F9E1-9EE4-4712-911E-8946BD40177A}" dt="2024-05-16T08:17:24.800" v="1137" actId="20577"/>
          <ac:spMkLst>
            <pc:docMk/>
            <pc:sldMk cId="835798906" sldId="328"/>
            <ac:spMk id="37" creationId="{00000000-0000-0000-0000-000000000000}"/>
          </ac:spMkLst>
        </pc:spChg>
        <pc:spChg chg="mod">
          <ac:chgData name="Sandra Schmidt" userId="f6c35dd2-86ce-416a-8c96-8c9e387a5dc4" providerId="ADAL" clId="{5788F9E1-9EE4-4712-911E-8946BD40177A}" dt="2024-05-16T08:18:32.832" v="1171" actId="20577"/>
          <ac:spMkLst>
            <pc:docMk/>
            <pc:sldMk cId="835798906" sldId="328"/>
            <ac:spMk id="38" creationId="{00000000-0000-0000-0000-000000000000}"/>
          </ac:spMkLst>
        </pc:spChg>
      </pc:sldChg>
      <pc:sldChg chg="modSp mod">
        <pc:chgData name="Sandra Schmidt" userId="f6c35dd2-86ce-416a-8c96-8c9e387a5dc4" providerId="ADAL" clId="{5788F9E1-9EE4-4712-911E-8946BD40177A}" dt="2024-05-16T08:34:11.501" v="1509" actId="20577"/>
        <pc:sldMkLst>
          <pc:docMk/>
          <pc:sldMk cId="1198003059" sldId="330"/>
        </pc:sldMkLst>
        <pc:spChg chg="mod">
          <ac:chgData name="Sandra Schmidt" userId="f6c35dd2-86ce-416a-8c96-8c9e387a5dc4" providerId="ADAL" clId="{5788F9E1-9EE4-4712-911E-8946BD40177A}" dt="2024-05-16T08:32:58.589" v="1486" actId="20577"/>
          <ac:spMkLst>
            <pc:docMk/>
            <pc:sldMk cId="1198003059" sldId="330"/>
            <ac:spMk id="34" creationId="{00000000-0000-0000-0000-000000000000}"/>
          </ac:spMkLst>
        </pc:spChg>
        <pc:spChg chg="mod">
          <ac:chgData name="Sandra Schmidt" userId="f6c35dd2-86ce-416a-8c96-8c9e387a5dc4" providerId="ADAL" clId="{5788F9E1-9EE4-4712-911E-8946BD40177A}" dt="2024-05-16T08:33:29.011" v="1495" actId="20577"/>
          <ac:spMkLst>
            <pc:docMk/>
            <pc:sldMk cId="1198003059" sldId="330"/>
            <ac:spMk id="35" creationId="{00000000-0000-0000-0000-000000000000}"/>
          </ac:spMkLst>
        </pc:spChg>
        <pc:spChg chg="mod">
          <ac:chgData name="Sandra Schmidt" userId="f6c35dd2-86ce-416a-8c96-8c9e387a5dc4" providerId="ADAL" clId="{5788F9E1-9EE4-4712-911E-8946BD40177A}" dt="2024-05-16T08:33:47.438" v="1496"/>
          <ac:spMkLst>
            <pc:docMk/>
            <pc:sldMk cId="1198003059" sldId="330"/>
            <ac:spMk id="43" creationId="{00000000-0000-0000-0000-000000000000}"/>
          </ac:spMkLst>
        </pc:spChg>
        <pc:spChg chg="mod">
          <ac:chgData name="Sandra Schmidt" userId="f6c35dd2-86ce-416a-8c96-8c9e387a5dc4" providerId="ADAL" clId="{5788F9E1-9EE4-4712-911E-8946BD40177A}" dt="2024-05-16T08:34:11.501" v="1509" actId="20577"/>
          <ac:spMkLst>
            <pc:docMk/>
            <pc:sldMk cId="1198003059" sldId="330"/>
            <ac:spMk id="81" creationId="{00000000-0000-0000-0000-000000000000}"/>
          </ac:spMkLst>
        </pc:spChg>
      </pc:sldChg>
      <pc:sldChg chg="modSp mod">
        <pc:chgData name="Sandra Schmidt" userId="f6c35dd2-86ce-416a-8c96-8c9e387a5dc4" providerId="ADAL" clId="{5788F9E1-9EE4-4712-911E-8946BD40177A}" dt="2024-05-16T09:03:24.314" v="2109"/>
        <pc:sldMkLst>
          <pc:docMk/>
          <pc:sldMk cId="3073555803" sldId="332"/>
        </pc:sldMkLst>
        <pc:spChg chg="mod">
          <ac:chgData name="Sandra Schmidt" userId="f6c35dd2-86ce-416a-8c96-8c9e387a5dc4" providerId="ADAL" clId="{5788F9E1-9EE4-4712-911E-8946BD40177A}" dt="2024-05-16T09:03:24.314" v="2109"/>
          <ac:spMkLst>
            <pc:docMk/>
            <pc:sldMk cId="3073555803" sldId="332"/>
            <ac:spMk id="93" creationId="{00000000-0000-0000-0000-000000000000}"/>
          </ac:spMkLst>
        </pc:spChg>
      </pc:sldChg>
      <pc:sldChg chg="modSp mod">
        <pc:chgData name="Sandra Schmidt" userId="f6c35dd2-86ce-416a-8c96-8c9e387a5dc4" providerId="ADAL" clId="{5788F9E1-9EE4-4712-911E-8946BD40177A}" dt="2024-05-16T09:05:42.314" v="2339" actId="20577"/>
        <pc:sldMkLst>
          <pc:docMk/>
          <pc:sldMk cId="2192262409" sldId="333"/>
        </pc:sldMkLst>
        <pc:spChg chg="mod">
          <ac:chgData name="Sandra Schmidt" userId="f6c35dd2-86ce-416a-8c96-8c9e387a5dc4" providerId="ADAL" clId="{5788F9E1-9EE4-4712-911E-8946BD40177A}" dt="2024-05-16T09:05:42.314" v="2339" actId="20577"/>
          <ac:spMkLst>
            <pc:docMk/>
            <pc:sldMk cId="2192262409" sldId="333"/>
            <ac:spMk id="199" creationId="{00000000-0000-0000-0000-000000000000}"/>
          </ac:spMkLst>
        </pc:spChg>
      </pc:sldChg>
      <pc:sldChg chg="modSp mod">
        <pc:chgData name="Sandra Schmidt" userId="f6c35dd2-86ce-416a-8c96-8c9e387a5dc4" providerId="ADAL" clId="{5788F9E1-9EE4-4712-911E-8946BD40177A}" dt="2024-05-16T09:06:24.566" v="2348" actId="404"/>
        <pc:sldMkLst>
          <pc:docMk/>
          <pc:sldMk cId="1643243863" sldId="334"/>
        </pc:sldMkLst>
        <pc:spChg chg="mod">
          <ac:chgData name="Sandra Schmidt" userId="f6c35dd2-86ce-416a-8c96-8c9e387a5dc4" providerId="ADAL" clId="{5788F9E1-9EE4-4712-911E-8946BD40177A}" dt="2024-05-16T09:06:24.566" v="2348" actId="404"/>
          <ac:spMkLst>
            <pc:docMk/>
            <pc:sldMk cId="1643243863" sldId="334"/>
            <ac:spMk id="65" creationId="{00000000-0000-0000-0000-000000000000}"/>
          </ac:spMkLst>
        </pc:spChg>
        <pc:spChg chg="mod">
          <ac:chgData name="Sandra Schmidt" userId="f6c35dd2-86ce-416a-8c96-8c9e387a5dc4" providerId="ADAL" clId="{5788F9E1-9EE4-4712-911E-8946BD40177A}" dt="2024-05-16T09:06:07.176" v="2347" actId="20577"/>
          <ac:spMkLst>
            <pc:docMk/>
            <pc:sldMk cId="1643243863" sldId="334"/>
            <ac:spMk id="68" creationId="{00000000-0000-0000-0000-000000000000}"/>
          </ac:spMkLst>
        </pc:spChg>
      </pc:sldChg>
      <pc:sldChg chg="modSp add mod">
        <pc:chgData name="Sandra Schmidt" userId="f6c35dd2-86ce-416a-8c96-8c9e387a5dc4" providerId="ADAL" clId="{5788F9E1-9EE4-4712-911E-8946BD40177A}" dt="2024-05-13T08:39:08" v="159"/>
        <pc:sldMkLst>
          <pc:docMk/>
          <pc:sldMk cId="711060476" sldId="349"/>
        </pc:sldMkLst>
        <pc:spChg chg="mod">
          <ac:chgData name="Sandra Schmidt" userId="f6c35dd2-86ce-416a-8c96-8c9e387a5dc4" providerId="ADAL" clId="{5788F9E1-9EE4-4712-911E-8946BD40177A}" dt="2024-05-13T08:35:58.587" v="71"/>
          <ac:spMkLst>
            <pc:docMk/>
            <pc:sldMk cId="711060476" sldId="349"/>
            <ac:spMk id="5" creationId="{00000000-0000-0000-0000-000000000000}"/>
          </ac:spMkLst>
        </pc:spChg>
        <pc:spChg chg="mod">
          <ac:chgData name="Sandra Schmidt" userId="f6c35dd2-86ce-416a-8c96-8c9e387a5dc4" providerId="ADAL" clId="{5788F9E1-9EE4-4712-911E-8946BD40177A}" dt="2024-05-13T08:36:48.242" v="91" actId="404"/>
          <ac:spMkLst>
            <pc:docMk/>
            <pc:sldMk cId="711060476" sldId="349"/>
            <ac:spMk id="11" creationId="{00000000-0000-0000-0000-000000000000}"/>
          </ac:spMkLst>
        </pc:spChg>
        <pc:spChg chg="mod">
          <ac:chgData name="Sandra Schmidt" userId="f6c35dd2-86ce-416a-8c96-8c9e387a5dc4" providerId="ADAL" clId="{5788F9E1-9EE4-4712-911E-8946BD40177A}" dt="2024-05-13T08:38:23.941" v="151" actId="20577"/>
          <ac:spMkLst>
            <pc:docMk/>
            <pc:sldMk cId="711060476" sldId="349"/>
            <ac:spMk id="17" creationId="{00000000-0000-0000-0000-000000000000}"/>
          </ac:spMkLst>
        </pc:spChg>
        <pc:spChg chg="mod">
          <ac:chgData name="Sandra Schmidt" userId="f6c35dd2-86ce-416a-8c96-8c9e387a5dc4" providerId="ADAL" clId="{5788F9E1-9EE4-4712-911E-8946BD40177A}" dt="2024-05-13T08:39:08" v="159"/>
          <ac:spMkLst>
            <pc:docMk/>
            <pc:sldMk cId="711060476" sldId="349"/>
            <ac:spMk id="22" creationId="{00000000-0000-0000-0000-000000000000}"/>
          </ac:spMkLst>
        </pc:spChg>
        <pc:spChg chg="mod">
          <ac:chgData name="Sandra Schmidt" userId="f6c35dd2-86ce-416a-8c96-8c9e387a5dc4" providerId="ADAL" clId="{5788F9E1-9EE4-4712-911E-8946BD40177A}" dt="2024-05-13T08:35:33.191" v="65"/>
          <ac:spMkLst>
            <pc:docMk/>
            <pc:sldMk cId="711060476" sldId="349"/>
            <ac:spMk id="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C5ACD3-CA1F-448B-A117-7864EB49DE72}" type="datetimeFigureOut">
              <a:rPr lang="zh-CN" altLang="en-US" smtClean="0"/>
              <a:t>2024/5/16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FDB3B-ACDE-4F11-90EA-25697B327C50}" type="slidenum">
              <a:rPr lang="zh-CN" altLang="en-US" smtClean="0"/>
              <a:t>‹#›</a:t>
            </a:fld>
            <a:endParaRPr lang="zh-CN" altLang="en-US"/>
          </a:p>
        </p:txBody>
      </p:sp>
    </p:spTree>
    <p:extLst>
      <p:ext uri="{BB962C8B-B14F-4D97-AF65-F5344CB8AC3E}">
        <p14:creationId xmlns:p14="http://schemas.microsoft.com/office/powerpoint/2010/main" val="191420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I'm XXX from Hikvision. Now I'll give you an introduction and demonstration of Hikvision D5C series interactive flat panel.</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a:t>
            </a:fld>
            <a:endParaRPr lang="zh-CN" altLang="en-US"/>
          </a:p>
        </p:txBody>
      </p:sp>
    </p:spTree>
    <p:extLst>
      <p:ext uri="{BB962C8B-B14F-4D97-AF65-F5344CB8AC3E}">
        <p14:creationId xmlns:p14="http://schemas.microsoft.com/office/powerpoint/2010/main" val="178115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Hikvision D5C series IFP provides 3 ways of projection: cable projection, AirPlay projection and Wi-Fi projection.</a:t>
            </a:r>
          </a:p>
          <a:p>
            <a:r>
              <a:rPr lang="en-US" altLang="zh-CN" dirty="0"/>
              <a:t>Cable projection is the most traditional projection mode. Apart form the most commonly used HDMI cable based projection, the D5C series IFP also allow users to conduct very easy and convenient cable projection via the Type-C interface on the front side.</a:t>
            </a:r>
          </a:p>
          <a:p>
            <a:r>
              <a:rPr lang="en-US" altLang="zh-CN" dirty="0"/>
              <a:t>For IOS devices like iPhone and iPad, users can do projection directly via the built-in AirPlay function. No need to install any software, just do it via the drop down menu.</a:t>
            </a:r>
          </a:p>
          <a:p>
            <a:r>
              <a:rPr lang="en-US" altLang="zh-CN" dirty="0"/>
              <a:t>And the most frequently used, and most recommended projection method is Wi-Fi projection. Users need to download a free software named WonderCast, which is available for PC, Mac, Android and IOS. </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14</a:t>
            </a:fld>
            <a:endParaRPr lang="zh-CN" altLang="en-US"/>
          </a:p>
        </p:txBody>
      </p:sp>
    </p:spTree>
    <p:extLst>
      <p:ext uri="{BB962C8B-B14F-4D97-AF65-F5344CB8AC3E}">
        <p14:creationId xmlns:p14="http://schemas.microsoft.com/office/powerpoint/2010/main" val="47102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15</a:t>
            </a:fld>
            <a:endParaRPr lang="zh-CN" altLang="en-US"/>
          </a:p>
        </p:txBody>
      </p:sp>
    </p:spTree>
    <p:extLst>
      <p:ext uri="{BB962C8B-B14F-4D97-AF65-F5344CB8AC3E}">
        <p14:creationId xmlns:p14="http://schemas.microsoft.com/office/powerpoint/2010/main" val="387611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 supports two projection modes: duplication mode and extension mode. Duplication mode means to duplicate your screen to the IFP, showing the same content, while extension mode means to use the IFP as an auxiliary screen. So when working at extension mode, you can show one thing on your laptop, and show another thing on the IFP, which can help to protect your privacy.</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16</a:t>
            </a:fld>
            <a:endParaRPr lang="zh-CN" altLang="en-US"/>
          </a:p>
        </p:txBody>
      </p:sp>
    </p:spTree>
    <p:extLst>
      <p:ext uri="{BB962C8B-B14F-4D97-AF65-F5344CB8AC3E}">
        <p14:creationId xmlns:p14="http://schemas.microsoft.com/office/powerpoint/2010/main" val="48563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PC projection, you can use the IFP's touch screen to directly control the PC reversely.</a:t>
            </a:r>
          </a:p>
          <a:p>
            <a:r>
              <a:rPr lang="en-US" altLang="zh-CN" dirty="0"/>
              <a:t>D5C series IFP supports up to 4 signal sources projecting simultaneously. This function is very useful for conference, because multiple people they can project their screens to the IFP at the same time, for easy idea sharing and discussion.</a:t>
            </a:r>
          </a:p>
          <a:p>
            <a:r>
              <a:rPr lang="en-US" altLang="zh-CN" dirty="0"/>
              <a:t>Our IFP supports Bluetooth 5.0 and Wi-Fi 5.0. For Wi-Fi 5.0, it can work at </a:t>
            </a:r>
            <a:r>
              <a:rPr lang="en-US" altLang="zh-CN" dirty="0" err="1"/>
              <a:t>AT</a:t>
            </a:r>
            <a:r>
              <a:rPr lang="en-US" altLang="zh-CN" dirty="0"/>
              <a:t> and STA mode at the same time, making it rather convenient for Wi-Fi projection because it can either be the mobile phone connecting to the IFP's hotspot, or the </a:t>
            </a:r>
            <a:r>
              <a:rPr lang="en-US" altLang="zh-CN" dirty="0" err="1"/>
              <a:t>the</a:t>
            </a:r>
            <a:r>
              <a:rPr lang="en-US" altLang="zh-CN" dirty="0"/>
              <a:t> mobile phone and the IFP connecting to the same environment Wi-Fi.</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17</a:t>
            </a:fld>
            <a:endParaRPr lang="zh-CN" altLang="en-US"/>
          </a:p>
        </p:txBody>
      </p:sp>
    </p:spTree>
    <p:extLst>
      <p:ext uri="{BB962C8B-B14F-4D97-AF65-F5344CB8AC3E}">
        <p14:creationId xmlns:p14="http://schemas.microsoft.com/office/powerpoint/2010/main" val="377692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see the whiteboard. Hikvision D5C series IFP provides users with a very powerful and friendly whiteboard for you to write and draw, and share your ideas.</a:t>
            </a:r>
          </a:p>
          <a:p>
            <a:r>
              <a:rPr lang="en-US" altLang="zh-CN" dirty="0"/>
              <a:t>Here we click the icon to open it.</a:t>
            </a:r>
          </a:p>
          <a:p>
            <a:r>
              <a:rPr lang="en-US" altLang="zh-CN" dirty="0"/>
              <a:t>This is the UI of the </a:t>
            </a:r>
            <a:r>
              <a:rPr lang="en-US" altLang="zh-CN" dirty="0" err="1"/>
              <a:t>whitebard</a:t>
            </a:r>
            <a:r>
              <a:rPr lang="en-US" altLang="zh-CN" dirty="0"/>
              <a:t>. You can either use the pens, or your fingers or anything else to write on it. We support 3 types of brushes, and users can adjust the </a:t>
            </a:r>
            <a:r>
              <a:rPr lang="en-US" altLang="zh-CN" dirty="0" err="1"/>
              <a:t>bursh</a:t>
            </a:r>
            <a:r>
              <a:rPr lang="en-US" altLang="zh-CN" dirty="0"/>
              <a:t> color and thickness freely.</a:t>
            </a:r>
          </a:p>
          <a:p>
            <a:r>
              <a:rPr lang="en-US" altLang="zh-CN" dirty="0"/>
              <a:t>A very cool function is that our whiteboard supports dual-color writing. When working with the accessory pen, users can write one color by the pen's one end, and another color by the other end.</a:t>
            </a:r>
          </a:p>
          <a:p>
            <a:r>
              <a:rPr lang="en-US" altLang="zh-CN" dirty="0"/>
              <a:t>You can insert pictures, table, shapes and flow charts to the whiteboard easily here. And one more very powerful thing is that, the whiteboard supports a built-in website searching window. </a:t>
            </a:r>
            <a:r>
              <a:rPr lang="en-US" altLang="zh-CN" dirty="0" err="1"/>
              <a:t>Clikc</a:t>
            </a:r>
            <a:r>
              <a:rPr lang="en-US" altLang="zh-CN" dirty="0"/>
              <a:t> here, and on the right side it will show the Google search engine. So no need to switch to the </a:t>
            </a:r>
            <a:r>
              <a:rPr lang="en-US" altLang="zh-CN" dirty="0" err="1"/>
              <a:t>brower</a:t>
            </a:r>
            <a:r>
              <a:rPr lang="en-US" altLang="zh-CN" dirty="0"/>
              <a:t> App, you can just search the Internet here. And if you find some good pictures in the search result, you can directly drag it to the whiteboard.</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18</a:t>
            </a:fld>
            <a:endParaRPr lang="zh-CN" altLang="en-US"/>
          </a:p>
        </p:txBody>
      </p:sp>
    </p:spTree>
    <p:extLst>
      <p:ext uri="{BB962C8B-B14F-4D97-AF65-F5344CB8AC3E}">
        <p14:creationId xmlns:p14="http://schemas.microsoft.com/office/powerpoint/2010/main" val="76402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when you finish your job on the whiteboard, how to save the screenshot? We provide 3 methods. Either to send by email, or save to USB disk, or the most convenient way, to save to your mobile phone via QR code. </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19</a:t>
            </a:fld>
            <a:endParaRPr lang="zh-CN" altLang="en-US"/>
          </a:p>
        </p:txBody>
      </p:sp>
    </p:spTree>
    <p:extLst>
      <p:ext uri="{BB962C8B-B14F-4D97-AF65-F5344CB8AC3E}">
        <p14:creationId xmlns:p14="http://schemas.microsoft.com/office/powerpoint/2010/main" val="2749954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2 smart functions in our whiteboard. One is pattern recognition. The system can help you to transfer the shapes of circle, triangle and rectangle to be standard shapes.</a:t>
            </a:r>
          </a:p>
          <a:p>
            <a:r>
              <a:rPr lang="en-US" altLang="zh-CN" dirty="0"/>
              <a:t>The other is character recognition function. It can recognize Chinese and English. When you write a word on the whiteboard, it will transfer it to standard fonts automatically. And these two smart functions you can choose whether to turn it on or off.</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20</a:t>
            </a:fld>
            <a:endParaRPr lang="zh-CN" altLang="en-US"/>
          </a:p>
        </p:txBody>
      </p:sp>
    </p:spTree>
    <p:extLst>
      <p:ext uri="{BB962C8B-B14F-4D97-AF65-F5344CB8AC3E}">
        <p14:creationId xmlns:p14="http://schemas.microsoft.com/office/powerpoint/2010/main" val="63922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2 smart functions in our whiteboard. One is pattern recognition. The system can help you to transfer the shapes of circle, triangle and rectangle to be standard shapes.</a:t>
            </a:r>
          </a:p>
          <a:p>
            <a:r>
              <a:rPr lang="en-US" altLang="zh-CN" dirty="0"/>
              <a:t>The other is character recognition function. It can recognize Chinese and English. When you write a word on the whiteboard, it will transfer it to standard fonts automatically. And these two smart functions you can choose whether to turn it on or off.</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21</a:t>
            </a:fld>
            <a:endParaRPr lang="zh-CN" altLang="en-US"/>
          </a:p>
        </p:txBody>
      </p:sp>
    </p:spTree>
    <p:extLst>
      <p:ext uri="{BB962C8B-B14F-4D97-AF65-F5344CB8AC3E}">
        <p14:creationId xmlns:p14="http://schemas.microsoft.com/office/powerpoint/2010/main" val="92072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built-in camera is a big highlight</a:t>
            </a:r>
            <a:r>
              <a:rPr lang="en-US" altLang="zh-CN" baseline="0" dirty="0"/>
              <a:t> of the terminal.</a:t>
            </a:r>
          </a:p>
          <a:p>
            <a:r>
              <a:rPr lang="en-US" altLang="zh-CN" baseline="0" dirty="0"/>
              <a:t>Its 8MP super high resolution and with rotation function to protect privacy.</a:t>
            </a:r>
          </a:p>
          <a:p>
            <a:r>
              <a:rPr lang="en-US" altLang="zh-CN" baseline="0" dirty="0"/>
              <a:t>Here are two smart functions.</a:t>
            </a:r>
          </a:p>
          <a:p>
            <a:r>
              <a:rPr lang="en-US" altLang="zh-CN" baseline="0" dirty="0"/>
              <a:t>The auto framing function means that, the camera can automatically adjust its view to show all people on the screen.</a:t>
            </a:r>
          </a:p>
          <a:p>
            <a:r>
              <a:rPr lang="en-US" altLang="zh-CN" baseline="0" dirty="0"/>
              <a:t>And the speaker track function means that the camera can zoom automatically to the speaker.</a:t>
            </a:r>
          </a:p>
          <a:p>
            <a:r>
              <a:rPr lang="en-US" altLang="zh-CN" baseline="0" dirty="0"/>
              <a:t>Please not that these two smart functions are mutual exclusion. User can only activate one of them at one time.</a:t>
            </a:r>
          </a:p>
        </p:txBody>
      </p:sp>
      <p:sp>
        <p:nvSpPr>
          <p:cNvPr id="4" name="灯片编号占位符 3"/>
          <p:cNvSpPr>
            <a:spLocks noGrp="1"/>
          </p:cNvSpPr>
          <p:nvPr>
            <p:ph type="sldNum" sz="quarter" idx="10"/>
          </p:nvPr>
        </p:nvSpPr>
        <p:spPr/>
        <p:txBody>
          <a:bodyPr/>
          <a:lstStyle/>
          <a:p>
            <a:fld id="{2835FE0B-7BC0-4D52-B94C-263152FEA03D}" type="slidenum">
              <a:rPr lang="zh-CN" altLang="en-US" smtClean="0"/>
              <a:t>22</a:t>
            </a:fld>
            <a:endParaRPr lang="zh-CN" altLang="en-US"/>
          </a:p>
        </p:txBody>
      </p:sp>
    </p:spTree>
    <p:extLst>
      <p:ext uri="{BB962C8B-B14F-4D97-AF65-F5344CB8AC3E}">
        <p14:creationId xmlns:p14="http://schemas.microsoft.com/office/powerpoint/2010/main" val="1054162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23</a:t>
            </a:fld>
            <a:endParaRPr lang="zh-CN" altLang="en-US"/>
          </a:p>
        </p:txBody>
      </p:sp>
    </p:spTree>
    <p:extLst>
      <p:ext uri="{BB962C8B-B14F-4D97-AF65-F5344CB8AC3E}">
        <p14:creationId xmlns:p14="http://schemas.microsoft.com/office/powerpoint/2010/main" val="1987514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introduction consists</a:t>
            </a:r>
            <a:r>
              <a:rPr lang="en-US" altLang="zh-CN" baseline="0" dirty="0"/>
              <a:t> of 3 parts, 1.overview, 2.product introduction, and 3. application scenarios.</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2</a:t>
            </a:fld>
            <a:endParaRPr lang="zh-CN" altLang="en-US"/>
          </a:p>
        </p:txBody>
      </p:sp>
    </p:spTree>
    <p:extLst>
      <p:ext uri="{BB962C8B-B14F-4D97-AF65-F5344CB8AC3E}">
        <p14:creationId xmlns:p14="http://schemas.microsoft.com/office/powerpoint/2010/main" val="849613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D5C series IFP, we have 3 sizes available: 65", 75" and 86", suitable for different meeting room or classroom sizes. </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24</a:t>
            </a:fld>
            <a:endParaRPr lang="zh-CN" altLang="en-US"/>
          </a:p>
        </p:txBody>
      </p:sp>
    </p:spTree>
    <p:extLst>
      <p:ext uri="{BB962C8B-B14F-4D97-AF65-F5344CB8AC3E}">
        <p14:creationId xmlns:p14="http://schemas.microsoft.com/office/powerpoint/2010/main" val="416877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/D models, there is a 8-MP built-in camera and a 6-array built-in microphone on the top, while /C models are without them. So If customers want to do remote conference solution, they'd better purchase the /D models.</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25</a:t>
            </a:fld>
            <a:endParaRPr lang="zh-CN" altLang="en-US"/>
          </a:p>
        </p:txBody>
      </p:sp>
    </p:spTree>
    <p:extLst>
      <p:ext uri="{BB962C8B-B14F-4D97-AF65-F5344CB8AC3E}">
        <p14:creationId xmlns:p14="http://schemas.microsoft.com/office/powerpoint/2010/main" val="2098704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Imagine there is a big school or campus, and there are many IFPs deployed in different buildings and rooms. How to manage them remotely and centrally? We have a free software named HikCentral </a:t>
            </a:r>
            <a:r>
              <a:rPr lang="en-US" altLang="zh-CN" dirty="0" err="1"/>
              <a:t>FocSign</a:t>
            </a:r>
            <a:r>
              <a:rPr lang="en-US" altLang="zh-CN" dirty="0"/>
              <a:t>. This software can accomplish this task. Here in my laptop I already install one. In this software, users can remote batch power off the IFPs to save power in case some terminals may be left running continuously, to remote batch install Apps, and to send text message remotely in case of emergency. One single platform can manage up to 1,024 IFPs.</a:t>
            </a:r>
          </a:p>
        </p:txBody>
      </p:sp>
      <p:sp>
        <p:nvSpPr>
          <p:cNvPr id="4" name="灯片编号占位符 3"/>
          <p:cNvSpPr>
            <a:spLocks noGrp="1"/>
          </p:cNvSpPr>
          <p:nvPr>
            <p:ph type="sldNum" sz="quarter" idx="10"/>
          </p:nvPr>
        </p:nvSpPr>
        <p:spPr/>
        <p:txBody>
          <a:bodyPr/>
          <a:lstStyle/>
          <a:p>
            <a:fld id="{563FDB3B-ACDE-4F11-90EA-25697B327C50}" type="slidenum">
              <a:rPr lang="zh-CN" altLang="en-US" smtClean="0"/>
              <a:t>29</a:t>
            </a:fld>
            <a:endParaRPr lang="zh-CN" altLang="en-US"/>
          </a:p>
        </p:txBody>
      </p:sp>
    </p:spTree>
    <p:extLst>
      <p:ext uri="{BB962C8B-B14F-4D97-AF65-F5344CB8AC3E}">
        <p14:creationId xmlns:p14="http://schemas.microsoft.com/office/powerpoint/2010/main" val="662822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1219170"/>
            <a:r>
              <a:rPr lang="en-US"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Hikvision interactive flat panel is an all-in-one device supporting </a:t>
            </a:r>
            <a:r>
              <a:rPr lang="en-US" altLang="zh-CN" b="1" dirty="0">
                <a:solidFill>
                  <a:srgbClr val="6394FF"/>
                </a:solidFill>
                <a:latin typeface="Helvetica Now Text" panose="020B0504030202020204" pitchFamily="34" charset="0"/>
                <a:ea typeface="微软雅黑" panose="020B0503020204020204" pitchFamily="34" charset="-122"/>
                <a:sym typeface="Helvetica Now Text" panose="020B0504030202020204" pitchFamily="34" charset="0"/>
              </a:rPr>
              <a:t>wireless projection, smart whiteboard, free annotation, remote meeting, scanning code sharing</a:t>
            </a:r>
            <a:r>
              <a:rPr lang="en-US"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 etc.</a:t>
            </a:r>
          </a:p>
          <a:p>
            <a:pPr defTabSz="1219170"/>
            <a:r>
              <a:rPr lang="en-US"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With free App installation capability, it can meet the demands of a variety of business scenarios.</a:t>
            </a:r>
            <a:endParaRPr lang="zh-CN" altLang="en-US"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4</a:t>
            </a:fld>
            <a:endParaRPr lang="zh-CN" altLang="en-US"/>
          </a:p>
        </p:txBody>
      </p:sp>
    </p:spTree>
    <p:extLst>
      <p:ext uri="{BB962C8B-B14F-4D97-AF65-F5344CB8AC3E}">
        <p14:creationId xmlns:p14="http://schemas.microsoft.com/office/powerpoint/2010/main" val="342949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6</a:t>
            </a:fld>
            <a:endParaRPr lang="zh-CN" altLang="en-US"/>
          </a:p>
        </p:txBody>
      </p:sp>
    </p:spTree>
    <p:extLst>
      <p:ext uri="{BB962C8B-B14F-4D97-AF65-F5344CB8AC3E}">
        <p14:creationId xmlns:p14="http://schemas.microsoft.com/office/powerpoint/2010/main" val="1883300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Its metal surface is treated by anodizing and 150-mesh sandblasting, making its appearance beautiful and elegant.</a:t>
            </a:r>
          </a:p>
          <a:p>
            <a:r>
              <a:rPr lang="en-US" altLang="zh-CN" dirty="0"/>
              <a:t>For each terminal, we will give 2 pens for free, and there is a linear pen slot at the bottom. When finish using, users can just easily put the pen here, and it will be stuck here by magnetic, preventing pens from losing.</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7</a:t>
            </a:fld>
            <a:endParaRPr lang="zh-CN" altLang="en-US"/>
          </a:p>
        </p:txBody>
      </p:sp>
    </p:spTree>
    <p:extLst>
      <p:ext uri="{BB962C8B-B14F-4D97-AF65-F5344CB8AC3E}">
        <p14:creationId xmlns:p14="http://schemas.microsoft.com/office/powerpoint/2010/main" val="187293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Hikvision D5C series IFP double screen split function. The screen can be split into two parts, each running its own different App.</a:t>
            </a:r>
          </a:p>
          <a:p>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10</a:t>
            </a:fld>
            <a:endParaRPr lang="zh-CN" altLang="en-US"/>
          </a:p>
        </p:txBody>
      </p:sp>
    </p:spTree>
    <p:extLst>
      <p:ext uri="{BB962C8B-B14F-4D97-AF65-F5344CB8AC3E}">
        <p14:creationId xmlns:p14="http://schemas.microsoft.com/office/powerpoint/2010/main" val="29198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Hikvision D5C series IFP double screen split function. The screen can be split into two parts, each running its own different App.</a:t>
            </a:r>
          </a:p>
          <a:p>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11</a:t>
            </a:fld>
            <a:endParaRPr lang="zh-CN" altLang="en-US"/>
          </a:p>
        </p:txBody>
      </p:sp>
    </p:spTree>
    <p:extLst>
      <p:ext uri="{BB962C8B-B14F-4D97-AF65-F5344CB8AC3E}">
        <p14:creationId xmlns:p14="http://schemas.microsoft.com/office/powerpoint/2010/main" val="161806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 the bottom right side, it gives 8 types of useful little tools like calculator, note, camera, stopwatch etc.</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12</a:t>
            </a:fld>
            <a:endParaRPr lang="zh-CN" altLang="en-US"/>
          </a:p>
        </p:txBody>
      </p:sp>
    </p:spTree>
    <p:extLst>
      <p:ext uri="{BB962C8B-B14F-4D97-AF65-F5344CB8AC3E}">
        <p14:creationId xmlns:p14="http://schemas.microsoft.com/office/powerpoint/2010/main" val="2156119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 the bottom right side, it gives 8 types of useful little tools like calculator, note, camera, stopwatch etc.</a:t>
            </a:r>
            <a:endParaRPr lang="zh-CN" altLang="en-US" dirty="0"/>
          </a:p>
        </p:txBody>
      </p:sp>
      <p:sp>
        <p:nvSpPr>
          <p:cNvPr id="4" name="灯片编号占位符 3"/>
          <p:cNvSpPr>
            <a:spLocks noGrp="1"/>
          </p:cNvSpPr>
          <p:nvPr>
            <p:ph type="sldNum" sz="quarter" idx="10"/>
          </p:nvPr>
        </p:nvSpPr>
        <p:spPr/>
        <p:txBody>
          <a:bodyPr/>
          <a:lstStyle/>
          <a:p>
            <a:fld id="{563FDB3B-ACDE-4F11-90EA-25697B327C50}" type="slidenum">
              <a:rPr lang="zh-CN" altLang="en-US" smtClean="0"/>
              <a:t>13</a:t>
            </a:fld>
            <a:endParaRPr lang="zh-CN" altLang="en-US"/>
          </a:p>
        </p:txBody>
      </p:sp>
    </p:spTree>
    <p:extLst>
      <p:ext uri="{BB962C8B-B14F-4D97-AF65-F5344CB8AC3E}">
        <p14:creationId xmlns:p14="http://schemas.microsoft.com/office/powerpoint/2010/main" val="3016339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5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53891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3713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9" name="矩形 8"/>
          <p:cNvSpPr/>
          <p:nvPr userDrawn="1"/>
        </p:nvSpPr>
        <p:spPr>
          <a:xfrm>
            <a:off x="0" y="0"/>
            <a:ext cx="12195810" cy="682487"/>
          </a:xfrm>
          <a:prstGeom prst="rect">
            <a:avLst/>
          </a:prstGeom>
          <a:gradFill>
            <a:gsLst>
              <a:gs pos="0">
                <a:srgbClr val="0C92F4">
                  <a:alpha val="60000"/>
                </a:srgbClr>
              </a:gs>
              <a:gs pos="100000">
                <a:srgbClr val="8357D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571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9" name="矩形 8"/>
          <p:cNvSpPr/>
          <p:nvPr userDrawn="1"/>
        </p:nvSpPr>
        <p:spPr>
          <a:xfrm>
            <a:off x="0" y="5528310"/>
            <a:ext cx="12191365" cy="1330325"/>
          </a:xfrm>
          <a:prstGeom prst="rect">
            <a:avLst/>
          </a:prstGeom>
          <a:gradFill>
            <a:gsLst>
              <a:gs pos="0">
                <a:srgbClr val="0C92F4">
                  <a:alpha val="60000"/>
                </a:srgbClr>
              </a:gs>
              <a:gs pos="100000">
                <a:srgbClr val="8357D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48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4635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9" name="矩形 8"/>
          <p:cNvSpPr/>
          <p:nvPr userDrawn="1"/>
        </p:nvSpPr>
        <p:spPr>
          <a:xfrm>
            <a:off x="0" y="0"/>
            <a:ext cx="12195810" cy="1064895"/>
          </a:xfrm>
          <a:prstGeom prst="rect">
            <a:avLst/>
          </a:prstGeom>
          <a:gradFill>
            <a:gsLst>
              <a:gs pos="0">
                <a:srgbClr val="0C92F4">
                  <a:alpha val="60000"/>
                </a:srgbClr>
              </a:gs>
              <a:gs pos="100000">
                <a:srgbClr val="8357D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3260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9" name="矩形 8"/>
          <p:cNvSpPr/>
          <p:nvPr userDrawn="1"/>
        </p:nvSpPr>
        <p:spPr>
          <a:xfrm>
            <a:off x="0" y="5528310"/>
            <a:ext cx="12191365" cy="1330325"/>
          </a:xfrm>
          <a:prstGeom prst="rect">
            <a:avLst/>
          </a:prstGeom>
          <a:gradFill>
            <a:gsLst>
              <a:gs pos="0">
                <a:srgbClr val="0C92F4">
                  <a:alpha val="60000"/>
                </a:srgbClr>
              </a:gs>
              <a:gs pos="100000">
                <a:srgbClr val="8357D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419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sp>
        <p:nvSpPr>
          <p:cNvPr id="7" name="标题 6"/>
          <p:cNvSpPr>
            <a:spLocks noGrp="1"/>
          </p:cNvSpPr>
          <p:nvPr>
            <p:ph type="title"/>
          </p:nvPr>
        </p:nvSpPr>
        <p:spPr>
          <a:xfrm>
            <a:off x="507533" y="104496"/>
            <a:ext cx="9845494" cy="508278"/>
          </a:xfrm>
          <a:prstGeom prst="rect">
            <a:avLst/>
          </a:prstGeom>
        </p:spPr>
        <p:txBody>
          <a:bodyPr anchor="ctr">
            <a:normAutofit/>
          </a:bodyPr>
          <a:lstStyle>
            <a:lvl1pPr>
              <a:defRPr sz="2400" baseline="0"/>
            </a:lvl1pPr>
          </a:lstStyle>
          <a:p>
            <a:r>
              <a:rPr lang="zh-CN" altLang="en-US" dirty="0"/>
              <a:t>单击此处编辑母版标题样式</a:t>
            </a:r>
          </a:p>
        </p:txBody>
      </p:sp>
      <p:sp>
        <p:nvSpPr>
          <p:cNvPr id="4" name="矩形 3"/>
          <p:cNvSpPr/>
          <p:nvPr userDrawn="1"/>
        </p:nvSpPr>
        <p:spPr>
          <a:xfrm>
            <a:off x="104775" y="0"/>
            <a:ext cx="162000" cy="717271"/>
          </a:xfrm>
          <a:prstGeom prst="rect">
            <a:avLst/>
          </a:prstGeom>
          <a:solidFill>
            <a:srgbClr val="71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srgbClr val="FFFFFF"/>
              </a:solidFill>
            </a:endParaRPr>
          </a:p>
        </p:txBody>
      </p:sp>
      <p:sp>
        <p:nvSpPr>
          <p:cNvPr id="5" name="矩形 4"/>
          <p:cNvSpPr/>
          <p:nvPr userDrawn="1"/>
        </p:nvSpPr>
        <p:spPr>
          <a:xfrm>
            <a:off x="306471" y="242048"/>
            <a:ext cx="161366" cy="475223"/>
          </a:xfrm>
          <a:prstGeom prst="rect">
            <a:avLst/>
          </a:prstGeom>
          <a:solidFill>
            <a:srgbClr val="D7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1600" dirty="0">
              <a:solidFill>
                <a:srgbClr val="C4261D"/>
              </a:solidFill>
              <a:latin typeface="微软雅黑" panose="020B0503020204020204" pitchFamily="34" charset="-122"/>
            </a:endParaRPr>
          </a:p>
        </p:txBody>
      </p:sp>
    </p:spTree>
    <p:extLst>
      <p:ext uri="{BB962C8B-B14F-4D97-AF65-F5344CB8AC3E}">
        <p14:creationId xmlns:p14="http://schemas.microsoft.com/office/powerpoint/2010/main" val="181583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015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784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9" name="矩形 8"/>
          <p:cNvSpPr/>
          <p:nvPr userDrawn="1"/>
        </p:nvSpPr>
        <p:spPr>
          <a:xfrm>
            <a:off x="0" y="0"/>
            <a:ext cx="12195810" cy="1064895"/>
          </a:xfrm>
          <a:prstGeom prst="rect">
            <a:avLst/>
          </a:prstGeom>
          <a:gradFill>
            <a:gsLst>
              <a:gs pos="0">
                <a:srgbClr val="0C92F4">
                  <a:alpha val="60000"/>
                </a:srgbClr>
              </a:gs>
              <a:gs pos="100000">
                <a:srgbClr val="8357D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7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9" name="矩形 8"/>
          <p:cNvSpPr/>
          <p:nvPr userDrawn="1"/>
        </p:nvSpPr>
        <p:spPr>
          <a:xfrm>
            <a:off x="0" y="5528310"/>
            <a:ext cx="12191365" cy="1330325"/>
          </a:xfrm>
          <a:prstGeom prst="rect">
            <a:avLst/>
          </a:prstGeom>
          <a:gradFill>
            <a:gsLst>
              <a:gs pos="0">
                <a:srgbClr val="0C92F4">
                  <a:alpha val="60000"/>
                </a:srgbClr>
              </a:gs>
              <a:gs pos="100000">
                <a:srgbClr val="8357D0">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1567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8488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91664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57304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slideLayout" Target="../slideLayouts/slideLayout12.xml"/><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tags" Target="../tags/tag4.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themeOverride" Target="../theme/themeOverride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png"/><Relationship Id="rId15" Type="http://schemas.openxmlformats.org/officeDocument/2006/relationships/image" Target="../media/image56.png"/><Relationship Id="rId10" Type="http://schemas.openxmlformats.org/officeDocument/2006/relationships/image" Target="../media/image51.jpeg"/><Relationship Id="rId19" Type="http://schemas.openxmlformats.org/officeDocument/2006/relationships/image" Target="../media/image60.png"/><Relationship Id="rId4" Type="http://schemas.openxmlformats.org/officeDocument/2006/relationships/notesSlide" Target="../notesSlides/notesSlide11.xml"/><Relationship Id="rId9" Type="http://schemas.openxmlformats.org/officeDocument/2006/relationships/image" Target="../media/image50.pn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2.xml"/><Relationship Id="rId7" Type="http://schemas.openxmlformats.org/officeDocument/2006/relationships/image" Target="../media/image64.jpeg"/><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jpe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4.pn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0.png"/><Relationship Id="rId3" Type="http://schemas.openxmlformats.org/officeDocument/2006/relationships/notesSlide" Target="../notesSlides/notesSlide18.xml"/><Relationship Id="rId7" Type="http://schemas.openxmlformats.org/officeDocument/2006/relationships/image" Target="../media/image95.png"/><Relationship Id="rId12" Type="http://schemas.openxmlformats.org/officeDocument/2006/relationships/image" Target="../media/image99.png"/><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93.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4.png"/><Relationship Id="rId9" Type="http://schemas.openxmlformats.org/officeDocument/2006/relationships/image" Target="../media/image96.png"/><Relationship Id="rId14"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notesSlide" Target="../notesSlides/notesSlide19.xml"/><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jpg"/><Relationship Id="rId2" Type="http://schemas.openxmlformats.org/officeDocument/2006/relationships/slideLayout" Target="../slideLayouts/slideLayout12.xml"/><Relationship Id="rId16" Type="http://schemas.openxmlformats.org/officeDocument/2006/relationships/image" Target="../media/image114.jpeg"/><Relationship Id="rId1" Type="http://schemas.openxmlformats.org/officeDocument/2006/relationships/themeOverride" Target="../theme/themeOverride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jpe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107.png"/><Relationship Id="rId14"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4.png"/><Relationship Id="rId7"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image" Target="../media/image126.emf"/></Relationships>
</file>

<file path=ppt/slides/_rels/slide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png"/><Relationship Id="rId7" Type="http://schemas.openxmlformats.org/officeDocument/2006/relationships/image" Target="../media/image135.jpeg"/><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 Id="rId9" Type="http://schemas.openxmlformats.org/officeDocument/2006/relationships/image" Target="../media/image137.jpeg"/></Relationships>
</file>

<file path=ppt/slides/_rels/slide2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notesSlide" Target="../notesSlides/notesSlide22.xml"/><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slideLayout" Target="../slideLayouts/slideLayout12.xml"/><Relationship Id="rId1" Type="http://schemas.openxmlformats.org/officeDocument/2006/relationships/themeOverride" Target="../theme/themeOverride10.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emf"/><Relationship Id="rId4" Type="http://schemas.openxmlformats.org/officeDocument/2006/relationships/image" Target="../media/image4.png"/><Relationship Id="rId9" Type="http://schemas.openxmlformats.org/officeDocument/2006/relationships/image" Target="../media/image14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3333"/>
          <a:stretch/>
        </p:blipFill>
        <p:spPr>
          <a:xfrm>
            <a:off x="-1" y="0"/>
            <a:ext cx="12192000" cy="6629400"/>
          </a:xfrm>
          <a:prstGeom prst="rect">
            <a:avLst/>
          </a:prstGeom>
        </p:spPr>
      </p:pic>
      <p:sp>
        <p:nvSpPr>
          <p:cNvPr id="6" name="矩形 5"/>
          <p:cNvSpPr/>
          <p:nvPr/>
        </p:nvSpPr>
        <p:spPr>
          <a:xfrm>
            <a:off x="-1" y="4470400"/>
            <a:ext cx="12210733" cy="2387600"/>
          </a:xfrm>
          <a:prstGeom prst="rect">
            <a:avLst/>
          </a:prstGeom>
          <a:gradFill>
            <a:gsLst>
              <a:gs pos="0">
                <a:schemeClr val="bg1">
                  <a:alpha val="0"/>
                </a:schemeClr>
              </a:gs>
              <a:gs pos="45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44" name="图片 43" descr="Hikvision备份 3"/>
          <p:cNvPicPr>
            <a:picLocks noChangeAspect="1"/>
          </p:cNvPicPr>
          <p:nvPr/>
        </p:nvPicPr>
        <p:blipFill>
          <a:blip r:embed="rId4"/>
          <a:stretch>
            <a:fillRect/>
          </a:stretch>
        </p:blipFill>
        <p:spPr>
          <a:xfrm>
            <a:off x="10565765" y="320675"/>
            <a:ext cx="1365250" cy="173355"/>
          </a:xfrm>
          <a:prstGeom prst="rect">
            <a:avLst/>
          </a:prstGeom>
        </p:spPr>
      </p:pic>
      <p:sp>
        <p:nvSpPr>
          <p:cNvPr id="7" name="文本框 6"/>
          <p:cNvSpPr txBox="1"/>
          <p:nvPr/>
        </p:nvSpPr>
        <p:spPr>
          <a:xfrm>
            <a:off x="219234" y="5550045"/>
            <a:ext cx="11753532" cy="1200329"/>
          </a:xfrm>
          <a:prstGeom prst="rect">
            <a:avLst/>
          </a:prstGeom>
          <a:noFill/>
        </p:spPr>
        <p:txBody>
          <a:bodyPr wrap="square" rtlCol="0">
            <a:spAutoFit/>
          </a:bodyPr>
          <a:lstStyle/>
          <a:p>
            <a:pPr lvl="0" algn="ctr">
              <a:defRPr/>
            </a:pPr>
            <a:r>
              <a:rPr kumimoji="0" lang="en-US" altLang="zh-CN" sz="3600" b="1" i="0" u="none" strike="noStrike" kern="1200" cap="none" spc="-10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Hikvision D5C </a:t>
            </a:r>
            <a:r>
              <a:rPr lang="en-US" altLang="zh-CN" sz="3600" b="1" spc="-100" dirty="0">
                <a:solidFill>
                  <a:srgbClr val="404040"/>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0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Interactive Flat Panel</a:t>
            </a:r>
            <a:r>
              <a:rPr kumimoji="0" lang="en-US" altLang="zh-CN" sz="3600" b="1" i="0" u="none" strike="noStrike" kern="1200" cap="none" spc="-100" normalizeH="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 Introduction</a:t>
            </a:r>
            <a:endParaRPr kumimoji="0" lang="en-US" altLang="zh-CN" sz="3600" b="1" i="0" u="none" strike="noStrike" kern="1200" cap="none" spc="-10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Tree>
    <p:extLst>
      <p:ext uri="{BB962C8B-B14F-4D97-AF65-F5344CB8AC3E}">
        <p14:creationId xmlns:p14="http://schemas.microsoft.com/office/powerpoint/2010/main" val="3653400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Multi-tasking Interfaces</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18" name="文本框 17"/>
          <p:cNvSpPr txBox="1"/>
          <p:nvPr/>
        </p:nvSpPr>
        <p:spPr>
          <a:xfrm>
            <a:off x="176213" y="1352410"/>
            <a:ext cx="11839575" cy="646331"/>
          </a:xfrm>
          <a:prstGeom prst="rect">
            <a:avLst/>
          </a:prstGeom>
          <a:noFill/>
        </p:spPr>
        <p:txBody>
          <a:bodyPr wrap="square" rtlCol="0">
            <a:spAutoFit/>
          </a:bodyPr>
          <a:lstStyle/>
          <a:p>
            <a:pPr marL="144000" lvl="0" indent="-144000" algn="ctr" defTabSz="914332" fontAlgn="base">
              <a:spcBef>
                <a:spcPct val="0"/>
              </a:spcBef>
              <a:spcAft>
                <a:spcPct val="0"/>
              </a:spcAft>
              <a:buClr>
                <a:prstClr val="black"/>
              </a:buClr>
              <a:buFont typeface="Century Gothic" panose="020B0502020202020204" pitchFamily="34" charset="0"/>
              <a:buChar char="-"/>
              <a:defRPr/>
            </a:pP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Hikvision D5C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seeria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interaktiivsetel</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lameekraanidel</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on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mitu</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ekraanirežiimi</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mis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võimaldavad</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ülesande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täitmist</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korraga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7" name="矩形 36"/>
          <p:cNvSpPr txBox="1"/>
          <p:nvPr/>
        </p:nvSpPr>
        <p:spPr>
          <a:xfrm>
            <a:off x="1137129" y="5208784"/>
            <a:ext cx="3865050"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Jagatud</a:t>
            </a:r>
            <a:r>
              <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t-EE"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ekraanirežiim</a:t>
            </a:r>
            <a:endPar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algn="ctr" hangingPunct="0">
              <a:lnSpc>
                <a:spcPct val="100000"/>
              </a:lnSpc>
              <a:defRPr/>
            </a:pPr>
            <a:r>
              <a:rPr lang="et-EE"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Lubades kahe rakenduse kuvamist korraga</a:t>
            </a:r>
            <a:endPar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8" name="矩形 36"/>
          <p:cNvSpPr txBox="1"/>
          <p:nvPr/>
        </p:nvSpPr>
        <p:spPr>
          <a:xfrm>
            <a:off x="6851785" y="5208784"/>
            <a:ext cx="4035290"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Mitmeaknarežiim</a:t>
            </a:r>
            <a:endPar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algn="ctr" hangingPunct="0">
              <a:lnSpc>
                <a:spcPct val="100000"/>
              </a:lnSpc>
              <a:defRPr/>
            </a:pP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Lubades</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kuni</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4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akna</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kuvamist</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korraga</a:t>
            </a:r>
            <a:endPar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3" name="组合 2"/>
          <p:cNvGrpSpPr/>
          <p:nvPr/>
        </p:nvGrpSpPr>
        <p:grpSpPr>
          <a:xfrm>
            <a:off x="562610" y="1889085"/>
            <a:ext cx="5148021" cy="3415131"/>
            <a:chOff x="448310" y="1870035"/>
            <a:chExt cx="5148021" cy="3415131"/>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10" y="1870035"/>
              <a:ext cx="5148021" cy="3415131"/>
            </a:xfrm>
            <a:prstGeom prst="rect">
              <a:avLst/>
            </a:prstGeom>
            <a:effectLst>
              <a:glow>
                <a:schemeClr val="accent1">
                  <a:alpha val="89000"/>
                </a:schemeClr>
              </a:glow>
              <a:outerShdw blurRad="368300" sx="101000" sy="101000" algn="ctr" rotWithShape="0">
                <a:srgbClr val="5189F0">
                  <a:alpha val="48000"/>
                </a:srgbClr>
              </a:outerShdw>
            </a:effectLst>
          </p:spPr>
        </p:pic>
        <p:pic>
          <p:nvPicPr>
            <p:cNvPr id="2" name="图片 1"/>
            <p:cNvPicPr>
              <a:picLocks noChangeAspect="1"/>
            </p:cNvPicPr>
            <p:nvPr/>
          </p:nvPicPr>
          <p:blipFill>
            <a:blip r:embed="rId5"/>
            <a:stretch>
              <a:fillRect/>
            </a:stretch>
          </p:blipFill>
          <p:spPr>
            <a:xfrm>
              <a:off x="856444" y="2285999"/>
              <a:ext cx="4353731" cy="2487771"/>
            </a:xfrm>
            <a:prstGeom prst="rect">
              <a:avLst/>
            </a:prstGeom>
          </p:spPr>
        </p:pic>
      </p:grpSp>
      <p:grpSp>
        <p:nvGrpSpPr>
          <p:cNvPr id="11" name="组合 10"/>
          <p:cNvGrpSpPr/>
          <p:nvPr/>
        </p:nvGrpSpPr>
        <p:grpSpPr>
          <a:xfrm>
            <a:off x="6210300" y="1889085"/>
            <a:ext cx="5148021" cy="3415131"/>
            <a:chOff x="6096000" y="1870035"/>
            <a:chExt cx="5148021" cy="3415131"/>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870035"/>
              <a:ext cx="5148021" cy="3415131"/>
            </a:xfrm>
            <a:prstGeom prst="rect">
              <a:avLst/>
            </a:prstGeom>
            <a:effectLst>
              <a:glow>
                <a:schemeClr val="accent1">
                  <a:alpha val="89000"/>
                </a:schemeClr>
              </a:glow>
              <a:outerShdw blurRad="368300" sx="101000" sy="101000" algn="ctr" rotWithShape="0">
                <a:srgbClr val="5189F0">
                  <a:alpha val="48000"/>
                </a:srgbClr>
              </a:outerShdw>
            </a:effectLst>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8416" y="2285999"/>
              <a:ext cx="4350559" cy="2462492"/>
            </a:xfrm>
            <a:prstGeom prst="rect">
              <a:avLst/>
            </a:prstGeom>
          </p:spPr>
        </p:pic>
      </p:grpSp>
      <p:sp>
        <p:nvSpPr>
          <p:cNvPr id="12" name="Rectangle 2">
            <a:extLst>
              <a:ext uri="{FF2B5EF4-FFF2-40B4-BE49-F238E27FC236}">
                <a16:creationId xmlns:a16="http://schemas.microsoft.com/office/drawing/2014/main" id="{003A1289-BE5C-2F3A-44C0-3DBAB89A2867}"/>
              </a:ext>
            </a:extLst>
          </p:cNvPr>
          <p:cNvSpPr>
            <a:spLocks noChangeArrowheads="1"/>
          </p:cNvSpPr>
          <p:nvPr/>
        </p:nvSpPr>
        <p:spPr bwMode="auto">
          <a:xfrm>
            <a:off x="0" y="0"/>
            <a:ext cx="787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0E1909E5-A9E6-5AE5-2A85-DF31A45932D4}"/>
              </a:ext>
            </a:extLst>
          </p:cNvPr>
          <p:cNvSpPr>
            <a:spLocks noChangeArrowheads="1"/>
          </p:cNvSpPr>
          <p:nvPr/>
        </p:nvSpPr>
        <p:spPr bwMode="auto">
          <a:xfrm>
            <a:off x="152400" y="152400"/>
            <a:ext cx="787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763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grpSp>
        <p:nvGrpSpPr>
          <p:cNvPr id="15" name="组合 14"/>
          <p:cNvGrpSpPr/>
          <p:nvPr/>
        </p:nvGrpSpPr>
        <p:grpSpPr>
          <a:xfrm>
            <a:off x="6210300" y="1889085"/>
            <a:ext cx="5148021" cy="3415131"/>
            <a:chOff x="6210300" y="1889085"/>
            <a:chExt cx="5148021" cy="3415131"/>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300" y="1889085"/>
              <a:ext cx="5148021" cy="3415131"/>
            </a:xfrm>
            <a:prstGeom prst="rect">
              <a:avLst/>
            </a:prstGeom>
            <a:effectLst>
              <a:glow>
                <a:schemeClr val="accent1">
                  <a:alpha val="89000"/>
                </a:schemeClr>
              </a:glow>
              <a:outerShdw blurRad="368300" sx="101000" sy="101000" algn="ctr" rotWithShape="0">
                <a:srgbClr val="5189F0">
                  <a:alpha val="48000"/>
                </a:srgbClr>
              </a:outerShdw>
            </a:effectLst>
          </p:spPr>
        </p:pic>
        <p:pic>
          <p:nvPicPr>
            <p:cNvPr id="14" name="图片 13"/>
            <p:cNvPicPr>
              <a:picLocks noChangeAspect="1"/>
            </p:cNvPicPr>
            <p:nvPr/>
          </p:nvPicPr>
          <p:blipFill>
            <a:blip r:embed="rId6"/>
            <a:stretch>
              <a:fillRect/>
            </a:stretch>
          </p:blipFill>
          <p:spPr>
            <a:xfrm>
              <a:off x="6612715" y="2305049"/>
              <a:ext cx="4350559" cy="2467330"/>
            </a:xfrm>
            <a:prstGeom prst="rect">
              <a:avLst/>
            </a:prstGeom>
          </p:spPr>
        </p:pic>
      </p:grpSp>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noProof="0"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Multi-user Desktop</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18" name="文本框 17"/>
          <p:cNvSpPr txBox="1"/>
          <p:nvPr/>
        </p:nvSpPr>
        <p:spPr>
          <a:xfrm>
            <a:off x="176213" y="1222313"/>
            <a:ext cx="11839575" cy="646331"/>
          </a:xfrm>
          <a:prstGeom prst="rect">
            <a:avLst/>
          </a:prstGeom>
          <a:noFill/>
        </p:spPr>
        <p:txBody>
          <a:bodyPr wrap="square" rtlCol="0">
            <a:spAutoFit/>
          </a:bodyPr>
          <a:lstStyle/>
          <a:p>
            <a:pPr marL="144000" lvl="0" indent="-144000" algn="ctr" defTabSz="914332" fontAlgn="base">
              <a:spcBef>
                <a:spcPct val="0"/>
              </a:spcBef>
              <a:spcAft>
                <a:spcPct val="0"/>
              </a:spcAft>
              <a:buClr>
                <a:prstClr val="black"/>
              </a:buClr>
              <a:buFont typeface="Century Gothic" panose="020B0502020202020204" pitchFamily="34" charset="0"/>
              <a:buChar char="-"/>
              <a:defRPr/>
            </a:pP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Avalike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kasutusstsenaariumide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jaoks</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pakub</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Hikvision D5C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seeria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kasutaja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töölaua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funktsionaalsust</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Kasutaja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saab</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luua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enda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konto</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kohandada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töölaua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keele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ning</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rakendusi</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vastavalt</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oma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vajadustele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7" name="矩形 36"/>
          <p:cNvSpPr txBox="1"/>
          <p:nvPr/>
        </p:nvSpPr>
        <p:spPr>
          <a:xfrm>
            <a:off x="846646" y="5397016"/>
            <a:ext cx="4601925"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Mitu kasutajat</a:t>
            </a:r>
            <a:endPar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algn="ctr" hangingPunct="0">
              <a:lnSpc>
                <a:spcPct val="100000"/>
              </a:lnSpc>
              <a:defRPr/>
            </a:pPr>
            <a:r>
              <a:rPr lang="et-EE"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 kuni 10 kasutajakonto loomist</a:t>
            </a:r>
            <a:endPar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8" name="矩形 36"/>
          <p:cNvSpPr txBox="1"/>
          <p:nvPr/>
        </p:nvSpPr>
        <p:spPr>
          <a:xfrm>
            <a:off x="6612715" y="5221602"/>
            <a:ext cx="4473440"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Logi sisse erineva kontoga</a:t>
            </a:r>
            <a:endPar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algn="ctr" hangingPunct="0">
              <a:lnSpc>
                <a:spcPct val="100000"/>
              </a:lnSpc>
              <a:defRPr/>
            </a:pPr>
            <a:r>
              <a:rPr lang="et-EE"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Keelte sätted, töölaua paigutus ning rakendused on kohaldatavad</a:t>
            </a:r>
            <a:endPar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12" name="组合 11"/>
          <p:cNvGrpSpPr/>
          <p:nvPr/>
        </p:nvGrpSpPr>
        <p:grpSpPr>
          <a:xfrm>
            <a:off x="562610" y="1889085"/>
            <a:ext cx="5148021" cy="3415131"/>
            <a:chOff x="562610" y="1889085"/>
            <a:chExt cx="5148021" cy="3415131"/>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610" y="1889085"/>
              <a:ext cx="5148021" cy="3415131"/>
            </a:xfrm>
            <a:prstGeom prst="rect">
              <a:avLst/>
            </a:prstGeom>
            <a:effectLst>
              <a:glow>
                <a:schemeClr val="accent1">
                  <a:alpha val="89000"/>
                </a:schemeClr>
              </a:glow>
              <a:outerShdw blurRad="368300" sx="101000" sy="101000" algn="ctr" rotWithShape="0">
                <a:srgbClr val="5189F0">
                  <a:alpha val="48000"/>
                </a:srgbClr>
              </a:outerShdw>
            </a:effectLst>
          </p:spPr>
        </p:pic>
        <p:pic>
          <p:nvPicPr>
            <p:cNvPr id="9" name="图片 8"/>
            <p:cNvPicPr>
              <a:picLocks noChangeAspect="1"/>
            </p:cNvPicPr>
            <p:nvPr/>
          </p:nvPicPr>
          <p:blipFill>
            <a:blip r:embed="rId7"/>
            <a:stretch>
              <a:fillRect/>
            </a:stretch>
          </p:blipFill>
          <p:spPr>
            <a:xfrm>
              <a:off x="970744" y="2305049"/>
              <a:ext cx="4353731" cy="2487771"/>
            </a:xfrm>
            <a:prstGeom prst="rect">
              <a:avLst/>
            </a:prstGeom>
          </p:spPr>
        </p:pic>
      </p:grpSp>
      <p:sp>
        <p:nvSpPr>
          <p:cNvPr id="16" name="矩形 36"/>
          <p:cNvSpPr txBox="1"/>
          <p:nvPr/>
        </p:nvSpPr>
        <p:spPr>
          <a:xfrm>
            <a:off x="844153" y="6547951"/>
            <a:ext cx="9458974"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lvl="0" algn="ctr" hangingPunct="0">
              <a:lnSpc>
                <a:spcPct val="100000"/>
              </a:lnSpc>
              <a:defRPr/>
            </a:pPr>
            <a:r>
              <a:rPr kumimoji="0" lang="en-US"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t>
            </a:r>
            <a:r>
              <a:rPr kumimoji="0" lang="en-US" altLang="zh-CN"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ote: </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The multi-user function of the D5C requires OTA to 3.1.0 </a:t>
            </a:r>
          </a:p>
        </p:txBody>
      </p:sp>
    </p:spTree>
    <p:extLst>
      <p:ext uri="{BB962C8B-B14F-4D97-AF65-F5344CB8AC3E}">
        <p14:creationId xmlns:p14="http://schemas.microsoft.com/office/powerpoint/2010/main" val="888306559"/>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Useful Tools</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39" name="文本框 38"/>
          <p:cNvSpPr txBox="1"/>
          <p:nvPr/>
        </p:nvSpPr>
        <p:spPr>
          <a:xfrm>
            <a:off x="8836630" y="5442467"/>
            <a:ext cx="3020762" cy="738664"/>
          </a:xfrm>
          <a:prstGeom prst="rect">
            <a:avLst/>
          </a:prstGeom>
          <a:noFill/>
        </p:spPr>
        <p:txBody>
          <a:bodyPr wrap="square" rtlCol="0">
            <a:spAutoFit/>
          </a:bodyPr>
          <a:lstStyle/>
          <a:p>
            <a:pPr marL="144000" lvl="0" indent="-144000" algn="ctr" defTabSz="914332" fontAlgn="base">
              <a:spcBef>
                <a:spcPct val="0"/>
              </a:spcBef>
              <a:spcAft>
                <a:spcPct val="0"/>
              </a:spcAft>
              <a:buClr>
                <a:prstClr val="black"/>
              </a:buClr>
              <a:buFont typeface="Century Gothic" panose="020B0502020202020204" pitchFamily="34" charset="0"/>
              <a:buChar char="-"/>
              <a:defRPr/>
            </a:pP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Hikvision D5C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seeria</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IFP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11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tüüpi</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sisseehitatud</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tööriistu</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mis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aitavad</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tõsta</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efektiivsust</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pic>
        <p:nvPicPr>
          <p:cNvPr id="20" name="图片 19"/>
          <p:cNvPicPr>
            <a:picLocks noChangeAspect="1"/>
          </p:cNvPicPr>
          <p:nvPr/>
        </p:nvPicPr>
        <p:blipFill>
          <a:blip r:embed="rId4"/>
          <a:stretch>
            <a:fillRect/>
          </a:stretch>
        </p:blipFill>
        <p:spPr>
          <a:xfrm>
            <a:off x="8871059" y="3220154"/>
            <a:ext cx="2501465" cy="1344132"/>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19" name="图片 18"/>
          <p:cNvPicPr>
            <a:picLocks noChangeAspect="1"/>
          </p:cNvPicPr>
          <p:nvPr/>
        </p:nvPicPr>
        <p:blipFill>
          <a:blip r:embed="rId5"/>
          <a:stretch>
            <a:fillRect/>
          </a:stretch>
        </p:blipFill>
        <p:spPr>
          <a:xfrm>
            <a:off x="3440521" y="3220154"/>
            <a:ext cx="2350262" cy="1344132"/>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18" name="图片 17"/>
          <p:cNvPicPr>
            <a:picLocks noChangeAspect="1"/>
          </p:cNvPicPr>
          <p:nvPr/>
        </p:nvPicPr>
        <p:blipFill>
          <a:blip r:embed="rId6"/>
          <a:stretch>
            <a:fillRect/>
          </a:stretch>
        </p:blipFill>
        <p:spPr>
          <a:xfrm>
            <a:off x="785292" y="3220154"/>
            <a:ext cx="2354161" cy="1344132"/>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17" name="图片 16"/>
          <p:cNvPicPr>
            <a:picLocks noChangeAspect="1"/>
          </p:cNvPicPr>
          <p:nvPr/>
        </p:nvPicPr>
        <p:blipFill>
          <a:blip r:embed="rId7"/>
          <a:stretch>
            <a:fillRect/>
          </a:stretch>
        </p:blipFill>
        <p:spPr>
          <a:xfrm>
            <a:off x="8871059" y="1398021"/>
            <a:ext cx="2501465" cy="1326559"/>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15" name="图片 14"/>
          <p:cNvPicPr>
            <a:picLocks noChangeAspect="1"/>
          </p:cNvPicPr>
          <p:nvPr/>
        </p:nvPicPr>
        <p:blipFill rotWithShape="1">
          <a:blip r:embed="rId8"/>
          <a:srcRect r="375"/>
          <a:stretch/>
        </p:blipFill>
        <p:spPr>
          <a:xfrm>
            <a:off x="3434098" y="1398021"/>
            <a:ext cx="2356685" cy="1326559"/>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2" name="图片 1"/>
          <p:cNvPicPr>
            <a:picLocks noChangeAspect="1"/>
          </p:cNvPicPr>
          <p:nvPr/>
        </p:nvPicPr>
        <p:blipFill>
          <a:blip r:embed="rId9"/>
          <a:stretch>
            <a:fillRect/>
          </a:stretch>
        </p:blipFill>
        <p:spPr>
          <a:xfrm>
            <a:off x="785292" y="1398023"/>
            <a:ext cx="2354161" cy="1326560"/>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sp>
        <p:nvSpPr>
          <p:cNvPr id="7" name="矩形 36"/>
          <p:cNvSpPr txBox="1"/>
          <p:nvPr/>
        </p:nvSpPr>
        <p:spPr>
          <a:xfrm>
            <a:off x="1204335" y="939237"/>
            <a:ext cx="1516073"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Kalkulaator</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8" name="矩形 36"/>
          <p:cNvSpPr txBox="1"/>
          <p:nvPr/>
        </p:nvSpPr>
        <p:spPr>
          <a:xfrm>
            <a:off x="3155406" y="883028"/>
            <a:ext cx="2911547" cy="1546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Märkmete lisamine</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05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sz="105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05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märkmete</a:t>
            </a:r>
            <a:r>
              <a:rPr lang="en-US" sz="105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05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lisamist</a:t>
            </a:r>
            <a:r>
              <a:rPr lang="en-US" sz="105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05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igasuguses</a:t>
            </a:r>
            <a:r>
              <a:rPr lang="en-US" sz="105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05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liideses</a:t>
            </a:r>
            <a:endParaRPr lang="en-US" sz="105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9" name="矩形 36"/>
          <p:cNvSpPr txBox="1"/>
          <p:nvPr/>
        </p:nvSpPr>
        <p:spPr>
          <a:xfrm>
            <a:off x="6158686" y="883028"/>
            <a:ext cx="2481293"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Kaamera</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t-EE"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Saab teha pilte ja videoid</a:t>
            </a: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1" name="矩形 36"/>
          <p:cNvSpPr txBox="1"/>
          <p:nvPr/>
        </p:nvSpPr>
        <p:spPr>
          <a:xfrm>
            <a:off x="8977934" y="939237"/>
            <a:ext cx="2287714"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Stopper</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2" name="矩形 36"/>
          <p:cNvSpPr txBox="1"/>
          <p:nvPr/>
        </p:nvSpPr>
        <p:spPr>
          <a:xfrm>
            <a:off x="1204335" y="2842234"/>
            <a:ext cx="1516073"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Taimer</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3" name="矩形 36"/>
          <p:cNvSpPr txBox="1"/>
          <p:nvPr/>
        </p:nvSpPr>
        <p:spPr>
          <a:xfrm>
            <a:off x="3155406" y="2776084"/>
            <a:ext cx="2911547"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Juhtimispult</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Virtuaalne</a:t>
            </a:r>
            <a:r>
              <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kaugjuhtimispult</a:t>
            </a: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4" name="矩形 36"/>
          <p:cNvSpPr txBox="1"/>
          <p:nvPr/>
        </p:nvSpPr>
        <p:spPr>
          <a:xfrm>
            <a:off x="6451514" y="2877300"/>
            <a:ext cx="1898163"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Lukustatud ekraan</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31" name="图片 30"/>
          <p:cNvPicPr>
            <a:picLocks noChangeAspect="1"/>
          </p:cNvPicPr>
          <p:nvPr/>
        </p:nvPicPr>
        <p:blipFill rotWithShape="1">
          <a:blip r:embed="rId10" cstate="print">
            <a:extLst>
              <a:ext uri="{28A0092B-C50C-407E-A947-70E740481C1C}">
                <a14:useLocalDpi xmlns:a14="http://schemas.microsoft.com/office/drawing/2010/main" val="0"/>
              </a:ext>
            </a:extLst>
          </a:blip>
          <a:srcRect t="7813" b="7813"/>
          <a:stretch/>
        </p:blipFill>
        <p:spPr>
          <a:xfrm>
            <a:off x="6222252" y="1400367"/>
            <a:ext cx="2354161" cy="1324216"/>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sp>
        <p:nvSpPr>
          <p:cNvPr id="35" name="矩形 36"/>
          <p:cNvSpPr txBox="1"/>
          <p:nvPr/>
        </p:nvSpPr>
        <p:spPr>
          <a:xfrm>
            <a:off x="9208051" y="2877300"/>
            <a:ext cx="1898163"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Kuvatõmmis</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16" name="图片 15"/>
          <p:cNvPicPr>
            <a:picLocks noChangeAspect="1"/>
          </p:cNvPicPr>
          <p:nvPr/>
        </p:nvPicPr>
        <p:blipFill rotWithShape="1">
          <a:blip r:embed="rId11" cstate="print">
            <a:extLst>
              <a:ext uri="{28A0092B-C50C-407E-A947-70E740481C1C}">
                <a14:useLocalDpi xmlns:a14="http://schemas.microsoft.com/office/drawing/2010/main" val="0"/>
              </a:ext>
            </a:extLst>
          </a:blip>
          <a:srcRect l="24100" t="1" r="29284" b="3345"/>
          <a:stretch/>
        </p:blipFill>
        <p:spPr>
          <a:xfrm>
            <a:off x="6506611" y="2430226"/>
            <a:ext cx="1664662" cy="258864"/>
          </a:xfrm>
          <a:prstGeom prst="rect">
            <a:avLst/>
          </a:prstGeom>
        </p:spPr>
      </p:pic>
      <p:grpSp>
        <p:nvGrpSpPr>
          <p:cNvPr id="25" name="组合 24"/>
          <p:cNvGrpSpPr/>
          <p:nvPr/>
        </p:nvGrpSpPr>
        <p:grpSpPr>
          <a:xfrm>
            <a:off x="6222252" y="3220154"/>
            <a:ext cx="2497883" cy="1424871"/>
            <a:chOff x="6317241" y="4824532"/>
            <a:chExt cx="2658422" cy="1516448"/>
          </a:xfrm>
        </p:grpSpPr>
        <p:pic>
          <p:nvPicPr>
            <p:cNvPr id="28" name="图片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17241" y="4824532"/>
              <a:ext cx="2505463" cy="1430519"/>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24" name="图片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82980" y="5748297"/>
              <a:ext cx="592683" cy="592683"/>
            </a:xfrm>
            <a:prstGeom prst="rect">
              <a:avLst/>
            </a:prstGeom>
            <a:effectLst>
              <a:outerShdw blurRad="50800" dist="38100" dir="2700000" algn="tl" rotWithShape="0">
                <a:prstClr val="black">
                  <a:alpha val="40000"/>
                </a:prstClr>
              </a:outerShdw>
            </a:effectLst>
          </p:spPr>
        </p:pic>
      </p:grpSp>
      <p:pic>
        <p:nvPicPr>
          <p:cNvPr id="27" name="图片 26"/>
          <p:cNvPicPr>
            <a:picLocks noChangeAspect="1"/>
          </p:cNvPicPr>
          <p:nvPr/>
        </p:nvPicPr>
        <p:blipFill>
          <a:blip r:embed="rId14"/>
          <a:stretch>
            <a:fillRect/>
          </a:stretch>
        </p:blipFill>
        <p:spPr>
          <a:xfrm>
            <a:off x="785292" y="5145317"/>
            <a:ext cx="2354161" cy="1332966"/>
          </a:xfrm>
          <a:prstGeom prst="rect">
            <a:avLst/>
          </a:prstGeom>
        </p:spPr>
      </p:pic>
      <p:pic>
        <p:nvPicPr>
          <p:cNvPr id="29" name="图片 28"/>
          <p:cNvPicPr>
            <a:picLocks noChangeAspect="1"/>
          </p:cNvPicPr>
          <p:nvPr/>
        </p:nvPicPr>
        <p:blipFill>
          <a:blip r:embed="rId15"/>
          <a:stretch>
            <a:fillRect/>
          </a:stretch>
        </p:blipFill>
        <p:spPr>
          <a:xfrm>
            <a:off x="3398312" y="5145317"/>
            <a:ext cx="2392471" cy="1332966"/>
          </a:xfrm>
          <a:prstGeom prst="rect">
            <a:avLst/>
          </a:prstGeom>
        </p:spPr>
      </p:pic>
      <p:pic>
        <p:nvPicPr>
          <p:cNvPr id="30" name="图片 29"/>
          <p:cNvPicPr>
            <a:picLocks noChangeAspect="1"/>
          </p:cNvPicPr>
          <p:nvPr/>
        </p:nvPicPr>
        <p:blipFill>
          <a:blip r:embed="rId16"/>
          <a:stretch>
            <a:fillRect/>
          </a:stretch>
        </p:blipFill>
        <p:spPr>
          <a:xfrm>
            <a:off x="6219729" y="5145316"/>
            <a:ext cx="2356684" cy="1332967"/>
          </a:xfrm>
          <a:prstGeom prst="rect">
            <a:avLst/>
          </a:prstGeom>
        </p:spPr>
      </p:pic>
      <p:sp>
        <p:nvSpPr>
          <p:cNvPr id="40" name="矩形 36"/>
          <p:cNvSpPr txBox="1"/>
          <p:nvPr/>
        </p:nvSpPr>
        <p:spPr>
          <a:xfrm>
            <a:off x="486765" y="4680640"/>
            <a:ext cx="2911547"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Hääletamise tööriist</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Hääletamiseks</a:t>
            </a:r>
            <a:r>
              <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QR-</a:t>
            </a: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koodi</a:t>
            </a:r>
            <a:r>
              <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skaneerimine</a:t>
            </a: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41" name="矩形 36"/>
          <p:cNvSpPr txBox="1"/>
          <p:nvPr/>
        </p:nvSpPr>
        <p:spPr>
          <a:xfrm>
            <a:off x="3155406" y="4680639"/>
            <a:ext cx="2911547"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Salvesti</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fi-FI"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 video ja heli salvestamist</a:t>
            </a:r>
          </a:p>
          <a:p>
            <a:pPr marL="0" marR="0" lvl="0" indent="0" algn="ctr" defTabSz="914400" rtl="0" eaLnBrk="1" fontAlgn="auto" latinLnBrk="0" hangingPunct="0">
              <a:lnSpc>
                <a:spcPct val="100000"/>
              </a:lnSpc>
              <a:spcBef>
                <a:spcPts val="0"/>
              </a:spcBef>
              <a:spcAft>
                <a:spcPts val="0"/>
              </a:spcAft>
              <a:buClrTx/>
              <a:buSzTx/>
              <a:buFontTx/>
              <a:buNone/>
              <a:tabLst/>
              <a:defRPr/>
            </a:pPr>
            <a:endParaRPr lang="fi-FI"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fi-FI"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fi-FI"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fi-FI"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fi-FI"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fi-FI"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42" name="矩形 36"/>
          <p:cNvSpPr txBox="1"/>
          <p:nvPr/>
        </p:nvSpPr>
        <p:spPr>
          <a:xfrm>
            <a:off x="5959512" y="4682349"/>
            <a:ext cx="2911547"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Failide saatmine</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Failide</a:t>
            </a:r>
            <a:r>
              <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saatmiseks</a:t>
            </a:r>
            <a:r>
              <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QR-</a:t>
            </a: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koodi</a:t>
            </a:r>
            <a:r>
              <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skannimine</a:t>
            </a: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Tree>
    <p:extLst>
      <p:ext uri="{BB962C8B-B14F-4D97-AF65-F5344CB8AC3E}">
        <p14:creationId xmlns:p14="http://schemas.microsoft.com/office/powerpoint/2010/main" val="32557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Pre-installed WPS Software</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36" name="文本框 35"/>
          <p:cNvSpPr txBox="1"/>
          <p:nvPr/>
        </p:nvSpPr>
        <p:spPr>
          <a:xfrm>
            <a:off x="562610" y="1196354"/>
            <a:ext cx="11082337" cy="2308324"/>
          </a:xfrm>
          <a:prstGeom prst="rect">
            <a:avLst/>
          </a:prstGeom>
          <a:noFill/>
        </p:spPr>
        <p:txBody>
          <a:bodyPr wrap="square" rtlCol="0">
            <a:spAutoFit/>
          </a:bodyPr>
          <a:lstStyle/>
          <a:p>
            <a:pPr marL="144000" lvl="0" indent="-144000" algn="ctr" defTabSz="914332" fontAlgn="base">
              <a:spcBef>
                <a:spcPct val="0"/>
              </a:spcBef>
              <a:spcAft>
                <a:spcPct val="0"/>
              </a:spcAft>
              <a:buClr>
                <a:prstClr val="black"/>
              </a:buClr>
              <a:buFont typeface="Century Gothic" panose="020B0502020202020204" pitchFamily="34" charset="0"/>
              <a:buChar char="-"/>
              <a:defRPr/>
            </a:pP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Iga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IFP on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eelinstallitud</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WPS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tarkvaraga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mis on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alatiseks</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tasuta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Kasutaja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saab</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seda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kasutada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failide</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redigeerimiseks</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nagu</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Word, Excel, PowerPoint ja PDF,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täiesti</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tasuta</a:t>
            </a:r>
            <a:r>
              <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a:p>
            <a:pPr marL="144000" lvl="0" indent="-144000" algn="ctr" defTabSz="914332" fontAlgn="base">
              <a:spcBef>
                <a:spcPct val="0"/>
              </a:spcBef>
              <a:spcAft>
                <a:spcPct val="0"/>
              </a:spcAft>
              <a:buClr>
                <a:prstClr val="black"/>
              </a:buClr>
              <a:buFont typeface="Century Gothic" panose="020B0502020202020204" pitchFamily="34" charset="0"/>
              <a:buChar char="-"/>
              <a:defRPr/>
            </a:pPr>
            <a:endPar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algn="ctr" defTabSz="914332" fontAlgn="base">
              <a:spcBef>
                <a:spcPct val="0"/>
              </a:spcBef>
              <a:spcAft>
                <a:spcPct val="0"/>
              </a:spcAft>
              <a:buClr>
                <a:prstClr val="black"/>
              </a:buClr>
              <a:buFont typeface="Century Gothic" panose="020B0502020202020204" pitchFamily="34" charset="0"/>
              <a:buChar char="-"/>
              <a:defRPr/>
            </a:pPr>
            <a:endPar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algn="ctr" defTabSz="914332" fontAlgn="base">
              <a:spcBef>
                <a:spcPct val="0"/>
              </a:spcBef>
              <a:spcAft>
                <a:spcPct val="0"/>
              </a:spcAft>
              <a:buClr>
                <a:prstClr val="black"/>
              </a:buClr>
              <a:buFont typeface="Century Gothic" panose="020B0502020202020204" pitchFamily="34" charset="0"/>
              <a:buChar char="-"/>
              <a:defRPr/>
            </a:pPr>
            <a:endPar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algn="ctr" defTabSz="914332" fontAlgn="base">
              <a:spcBef>
                <a:spcPct val="0"/>
              </a:spcBef>
              <a:spcAft>
                <a:spcPct val="0"/>
              </a:spcAft>
              <a:buClr>
                <a:prstClr val="black"/>
              </a:buClr>
              <a:buFont typeface="Century Gothic" panose="020B0502020202020204" pitchFamily="34" charset="0"/>
              <a:buChar char="-"/>
              <a:defRPr/>
            </a:pPr>
            <a:endPar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algn="ctr" defTabSz="914332" fontAlgn="base">
              <a:spcBef>
                <a:spcPct val="0"/>
              </a:spcBef>
              <a:spcAft>
                <a:spcPct val="0"/>
              </a:spcAft>
              <a:buClr>
                <a:prstClr val="black"/>
              </a:buClr>
              <a:buFont typeface="Century Gothic" panose="020B0502020202020204" pitchFamily="34" charset="0"/>
              <a:buChar char="-"/>
              <a:defRPr/>
            </a:pPr>
            <a:endPar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algn="ctr" defTabSz="914332" fontAlgn="base">
              <a:spcBef>
                <a:spcPct val="0"/>
              </a:spcBef>
              <a:spcAft>
                <a:spcPct val="0"/>
              </a:spcAft>
              <a:buClr>
                <a:prstClr val="black"/>
              </a:buClr>
              <a:buFont typeface="Century Gothic" panose="020B0502020202020204" pitchFamily="34" charset="0"/>
              <a:buChar char="-"/>
              <a:defRPr/>
            </a:pPr>
            <a:endParaRPr lang="en-US" altLang="zh-CN"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37" name="矩形 36"/>
          <p:cNvSpPr txBox="1"/>
          <p:nvPr/>
        </p:nvSpPr>
        <p:spPr>
          <a:xfrm>
            <a:off x="846646" y="5397016"/>
            <a:ext cx="4477829"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Paindlik faili muutmine</a:t>
            </a:r>
            <a:endPar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algn="ctr" hangingPunct="0">
              <a:lnSpc>
                <a:spcPct val="100000"/>
              </a:lnSpc>
              <a:defRPr/>
            </a:pP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Wordi</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PowerPointi</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Exceli</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PDF-</a:t>
            </a: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vaatamist</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ning</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redigeerimist</a:t>
            </a:r>
            <a:r>
              <a:rPr lang="en-US"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38" name="矩形 36"/>
          <p:cNvSpPr txBox="1"/>
          <p:nvPr/>
        </p:nvSpPr>
        <p:spPr>
          <a:xfrm>
            <a:off x="6612715" y="5275639"/>
            <a:ext cx="4473440"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Mitme-akna režiim</a:t>
            </a:r>
            <a:endPar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algn="ctr" hangingPunct="0">
              <a:lnSpc>
                <a:spcPct val="100000"/>
              </a:lnSpc>
              <a:defRPr/>
            </a:pP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Kui ava</a:t>
            </a:r>
            <a:r>
              <a:rPr lang="et-EE"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da</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WPS-</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mitmeaknarežiimis</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saab</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lõputult</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faile</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vaadata</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redigeerida</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samal</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8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ajal</a:t>
            </a:r>
            <a:r>
              <a:rPr lang="en-US" altLang="zh-CN" sz="18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grpSp>
        <p:nvGrpSpPr>
          <p:cNvPr id="4" name="组合 3"/>
          <p:cNvGrpSpPr/>
          <p:nvPr/>
        </p:nvGrpSpPr>
        <p:grpSpPr>
          <a:xfrm>
            <a:off x="562610" y="1936710"/>
            <a:ext cx="5148021" cy="3415131"/>
            <a:chOff x="562610" y="1889085"/>
            <a:chExt cx="5148021" cy="3415131"/>
          </a:xfrm>
        </p:grpSpPr>
        <p:pic>
          <p:nvPicPr>
            <p:cNvPr id="48" name="图片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610" y="1889085"/>
              <a:ext cx="5148021" cy="3415131"/>
            </a:xfrm>
            <a:prstGeom prst="rect">
              <a:avLst/>
            </a:prstGeom>
            <a:effectLst>
              <a:glow>
                <a:schemeClr val="accent1">
                  <a:alpha val="89000"/>
                </a:schemeClr>
              </a:glow>
              <a:outerShdw blurRad="368300" sx="101000" sy="101000" algn="ctr" rotWithShape="0">
                <a:srgbClr val="5189F0">
                  <a:alpha val="48000"/>
                </a:srgbClr>
              </a:outerShdw>
            </a:effectLst>
          </p:spPr>
        </p:pic>
        <p:pic>
          <p:nvPicPr>
            <p:cNvPr id="3" name="图片 2"/>
            <p:cNvPicPr>
              <a:picLocks noChangeAspect="1"/>
            </p:cNvPicPr>
            <p:nvPr/>
          </p:nvPicPr>
          <p:blipFill>
            <a:blip r:embed="rId6"/>
            <a:stretch>
              <a:fillRect/>
            </a:stretch>
          </p:blipFill>
          <p:spPr>
            <a:xfrm>
              <a:off x="970744" y="2305198"/>
              <a:ext cx="4353731" cy="2476706"/>
            </a:xfrm>
            <a:prstGeom prst="rect">
              <a:avLst/>
            </a:prstGeom>
          </p:spPr>
        </p:pic>
      </p:grpSp>
      <p:grpSp>
        <p:nvGrpSpPr>
          <p:cNvPr id="6" name="组合 5"/>
          <p:cNvGrpSpPr/>
          <p:nvPr/>
        </p:nvGrpSpPr>
        <p:grpSpPr>
          <a:xfrm>
            <a:off x="6210300" y="1936710"/>
            <a:ext cx="5148021" cy="3415131"/>
            <a:chOff x="6210300" y="1889085"/>
            <a:chExt cx="5148021" cy="3415131"/>
          </a:xfrm>
        </p:grpSpPr>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300" y="1889085"/>
              <a:ext cx="5148021" cy="3415131"/>
            </a:xfrm>
            <a:prstGeom prst="rect">
              <a:avLst/>
            </a:prstGeom>
            <a:effectLst>
              <a:glow>
                <a:schemeClr val="accent1">
                  <a:alpha val="89000"/>
                </a:schemeClr>
              </a:glow>
              <a:outerShdw blurRad="368300" sx="101000" sy="101000" algn="ctr" rotWithShape="0">
                <a:srgbClr val="5189F0">
                  <a:alpha val="48000"/>
                </a:srgbClr>
              </a:outerShdw>
            </a:effectLst>
          </p:spPr>
        </p:pic>
        <p:pic>
          <p:nvPicPr>
            <p:cNvPr id="5" name="图片 4"/>
            <p:cNvPicPr>
              <a:picLocks noChangeAspect="1"/>
            </p:cNvPicPr>
            <p:nvPr/>
          </p:nvPicPr>
          <p:blipFill>
            <a:blip r:embed="rId7"/>
            <a:stretch>
              <a:fillRect/>
            </a:stretch>
          </p:blipFill>
          <p:spPr>
            <a:xfrm>
              <a:off x="6612731" y="2305835"/>
              <a:ext cx="4350543" cy="2467329"/>
            </a:xfrm>
            <a:prstGeom prst="rect">
              <a:avLst/>
            </a:prstGeom>
          </p:spPr>
        </p:pic>
      </p:grpSp>
    </p:spTree>
    <p:extLst>
      <p:ext uri="{BB962C8B-B14F-4D97-AF65-F5344CB8AC3E}">
        <p14:creationId xmlns:p14="http://schemas.microsoft.com/office/powerpoint/2010/main" val="83579890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10707" t="9818" r="6031" b="20806"/>
          <a:stretch/>
        </p:blipFill>
        <p:spPr>
          <a:xfrm>
            <a:off x="8910361" y="1579491"/>
            <a:ext cx="2569193" cy="1438110"/>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9815" y="4322271"/>
            <a:ext cx="3127711" cy="1650224"/>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938" y="4322271"/>
            <a:ext cx="2963527" cy="165022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7051" y="1582537"/>
            <a:ext cx="2542347" cy="1445997"/>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938" y="1579490"/>
            <a:ext cx="2554200" cy="1451923"/>
          </a:xfrm>
          <a:prstGeom prst="rect">
            <a:avLst/>
          </a:prstGeom>
        </p:spPr>
      </p:pic>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Easy Projection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cxnSp>
        <p:nvCxnSpPr>
          <p:cNvPr id="12" name="直接连接符 11"/>
          <p:cNvCxnSpPr/>
          <p:nvPr/>
        </p:nvCxnSpPr>
        <p:spPr>
          <a:xfrm flipV="1">
            <a:off x="1713814" y="2358425"/>
            <a:ext cx="48477" cy="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矩形 36"/>
          <p:cNvSpPr txBox="1"/>
          <p:nvPr/>
        </p:nvSpPr>
        <p:spPr>
          <a:xfrm>
            <a:off x="475131" y="3170977"/>
            <a:ext cx="2806773" cy="98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01- </a:t>
            </a:r>
            <a:r>
              <a:rPr kumimoji="0" lang="et-EE" sz="16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Kaabliga projektsioon</a:t>
            </a:r>
            <a:endParaRPr kumimoji="0" lang="en-US" sz="16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ctr" defTabSz="914400" rtl="0" eaLnBrk="1" fontAlgn="auto" latinLnBrk="0" hangingPunct="0">
              <a:lnSpc>
                <a:spcPct val="100000"/>
              </a:lnSpc>
              <a:spcBef>
                <a:spcPts val="0"/>
              </a:spcBef>
              <a:spcAft>
                <a:spcPts val="0"/>
              </a:spcAft>
              <a:buClrTx/>
              <a:buSzTx/>
              <a:buFont typeface="Helvetica Now Text" panose="020B0504030202020204" pitchFamily="34" charset="0"/>
              <a:buChar char="‑"/>
              <a:tabLst/>
              <a:defRPr/>
            </a:pPr>
            <a:r>
              <a:rPr lang="fi-FI"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Kaabliga projektsioon HDMI ja esipaneeli tüüp-C sisendliideste kaudu</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26" name="矩形 36"/>
          <p:cNvSpPr txBox="1"/>
          <p:nvPr/>
        </p:nvSpPr>
        <p:spPr>
          <a:xfrm>
            <a:off x="5978949" y="3167377"/>
            <a:ext cx="2755907"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03- NFC </a:t>
            </a: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a:t>
            </a:r>
            <a:endPar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ctr" defTabSz="914400" rtl="0" eaLnBrk="1" fontAlgn="auto" latinLnBrk="0" hangingPunct="0">
              <a:lnSpc>
                <a:spcPct val="100000"/>
              </a:lnSpc>
              <a:spcBef>
                <a:spcPts val="0"/>
              </a:spcBef>
              <a:spcAft>
                <a:spcPts val="0"/>
              </a:spcAft>
              <a:buClrTx/>
              <a:buSzTx/>
              <a:buFont typeface="Helvetica Now Text" panose="020B0504030202020204" pitchFamily="34" charset="0"/>
              <a:buChar char="‑"/>
              <a:tabLst/>
              <a:defRPr/>
            </a:pP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ühe</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puudutusega</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Android-</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telefonide</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kaudu</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11" name="组合 10"/>
          <p:cNvGrpSpPr/>
          <p:nvPr/>
        </p:nvGrpSpPr>
        <p:grpSpPr>
          <a:xfrm>
            <a:off x="-268570" y="6197436"/>
            <a:ext cx="3876654" cy="369328"/>
            <a:chOff x="-566212" y="5995667"/>
            <a:chExt cx="3876654" cy="369328"/>
          </a:xfrm>
        </p:grpSpPr>
        <p:sp>
          <p:nvSpPr>
            <p:cNvPr id="27" name="矩形 36"/>
            <p:cNvSpPr txBox="1"/>
            <p:nvPr/>
          </p:nvSpPr>
          <p:spPr>
            <a:xfrm>
              <a:off x="-566212" y="5995667"/>
              <a:ext cx="3876654"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05- Wi-Fi </a:t>
              </a: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a:t>
              </a:r>
              <a:endPar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32" name="组合 31"/>
            <p:cNvGrpSpPr/>
            <p:nvPr/>
          </p:nvGrpSpPr>
          <p:grpSpPr>
            <a:xfrm>
              <a:off x="2556163" y="6061856"/>
              <a:ext cx="679369" cy="203799"/>
              <a:chOff x="2281973" y="4939073"/>
              <a:chExt cx="679369" cy="203799"/>
            </a:xfrm>
          </p:grpSpPr>
          <p:sp>
            <p:nvSpPr>
              <p:cNvPr id="33" name="五角星 32"/>
              <p:cNvSpPr/>
              <p:nvPr/>
            </p:nvSpPr>
            <p:spPr>
              <a:xfrm>
                <a:off x="2281973" y="4939073"/>
                <a:ext cx="203799" cy="203799"/>
              </a:xfrm>
              <a:prstGeom prst="star5">
                <a:avLst/>
              </a:prstGeom>
              <a:solidFill>
                <a:srgbClr val="6B63FF"/>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4" name="五角星 33"/>
              <p:cNvSpPr/>
              <p:nvPr/>
            </p:nvSpPr>
            <p:spPr>
              <a:xfrm>
                <a:off x="2519759" y="4939073"/>
                <a:ext cx="203799" cy="203799"/>
              </a:xfrm>
              <a:prstGeom prst="star5">
                <a:avLst/>
              </a:prstGeom>
              <a:solidFill>
                <a:srgbClr val="6B63FF"/>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5" name="五角星 34"/>
              <p:cNvSpPr/>
              <p:nvPr/>
            </p:nvSpPr>
            <p:spPr>
              <a:xfrm>
                <a:off x="2757543" y="4939073"/>
                <a:ext cx="203799" cy="203799"/>
              </a:xfrm>
              <a:prstGeom prst="star5">
                <a:avLst/>
              </a:prstGeom>
              <a:solidFill>
                <a:srgbClr val="6B63FF"/>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grpSp>
      </p:grpSp>
      <p:grpSp>
        <p:nvGrpSpPr>
          <p:cNvPr id="13" name="组合 12"/>
          <p:cNvGrpSpPr/>
          <p:nvPr/>
        </p:nvGrpSpPr>
        <p:grpSpPr>
          <a:xfrm>
            <a:off x="3778602" y="4257330"/>
            <a:ext cx="4400695" cy="2246765"/>
            <a:chOff x="3462311" y="4228919"/>
            <a:chExt cx="4400695" cy="2246765"/>
          </a:xfrm>
        </p:grpSpPr>
        <p:sp>
          <p:nvSpPr>
            <p:cNvPr id="31" name="矩形 36"/>
            <p:cNvSpPr txBox="1"/>
            <p:nvPr/>
          </p:nvSpPr>
          <p:spPr>
            <a:xfrm>
              <a:off x="3462311" y="4228919"/>
              <a:ext cx="4400695" cy="224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144000" lvl="0" indent="-144000" hangingPunct="0">
                <a:lnSpc>
                  <a:spcPct val="100000"/>
                </a:lnSpc>
                <a:buFont typeface="Helvetica Now Text" panose="020B0504030202020204" pitchFamily="34" charset="0"/>
                <a:buChar char="‑"/>
                <a:defRPr/>
              </a:pP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Visit </a:t>
              </a:r>
              <a:r>
                <a:rPr lang="en-US" b="1"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www.hikvision.com/en/wondercast</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to download </a:t>
              </a:r>
              <a:r>
                <a:rPr lang="en-US" altLang="zh-CN" b="1"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WonderCast</a:t>
              </a: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for Wi-Fi projection</a:t>
              </a:r>
              <a:endPar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hangingPunct="0">
                <a:lnSpc>
                  <a:spcPct val="100000"/>
                </a:lnSpc>
                <a:buFont typeface="Helvetica Now Text" panose="020B0504030202020204" pitchFamily="34" charset="0"/>
                <a:buChar char="‑"/>
                <a:defRPr/>
              </a:pPr>
              <a:endPar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hangingPunct="0">
                <a:lnSpc>
                  <a:spcPct val="100000"/>
                </a:lnSpc>
                <a:buFont typeface="Helvetica Now Text" panose="020B0504030202020204" pitchFamily="34" charset="0"/>
                <a:buChar char="‑"/>
                <a:defRPr/>
              </a:pPr>
              <a:endPar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hangingPunct="0">
                <a:lnSpc>
                  <a:spcPct val="100000"/>
                </a:lnSpc>
                <a:buFont typeface="Helvetica Now Text" panose="020B0504030202020204" pitchFamily="34" charset="0"/>
                <a:buChar char="‑"/>
                <a:defRPr/>
              </a:pPr>
              <a:endPar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hangingPunct="0">
                <a:lnSpc>
                  <a:spcPct val="100000"/>
                </a:lnSpc>
                <a:buFont typeface="Helvetica Now Text" panose="020B0504030202020204" pitchFamily="34" charset="0"/>
                <a:buChar char="‑"/>
                <a:defRPr/>
              </a:pP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Input projection code to start projection instantly at up to </a:t>
              </a:r>
              <a:r>
                <a:rPr lang="en-US" b="1"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4K@30fps</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a:p>
              <a:pPr marL="144000" lvl="0" indent="-144000" hangingPunct="0">
                <a:lnSpc>
                  <a:spcPct val="100000"/>
                </a:lnSpc>
                <a:buFont typeface="Helvetica Now Text" panose="020B0504030202020204" pitchFamily="34" charset="0"/>
                <a:buChar char="‑"/>
                <a:defRPr/>
              </a:pP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Supports more advanced projection functions: expansion mode, simultaneous projection, reverse control, and reverse projection, etc.</a:t>
              </a:r>
              <a:endPar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36" name="图片 35"/>
            <p:cNvPicPr>
              <a:picLocks noChangeAspect="1"/>
            </p:cNvPicPr>
            <p:nvPr/>
          </p:nvPicPr>
          <p:blipFill>
            <a:blip r:embed="rId10"/>
            <a:stretch>
              <a:fillRect/>
            </a:stretch>
          </p:blipFill>
          <p:spPr>
            <a:xfrm>
              <a:off x="3624728" y="4709623"/>
              <a:ext cx="2618192" cy="609062"/>
            </a:xfrm>
            <a:prstGeom prst="rect">
              <a:avLst/>
            </a:prstGeom>
          </p:spPr>
        </p:pic>
      </p:grpSp>
      <p:sp>
        <p:nvSpPr>
          <p:cNvPr id="37" name="文本框 36"/>
          <p:cNvSpPr txBox="1"/>
          <p:nvPr/>
        </p:nvSpPr>
        <p:spPr>
          <a:xfrm>
            <a:off x="197523" y="851382"/>
            <a:ext cx="11839575" cy="584775"/>
          </a:xfrm>
          <a:prstGeom prst="rect">
            <a:avLst/>
          </a:prstGeom>
          <a:noFill/>
        </p:spPr>
        <p:txBody>
          <a:bodyPr wrap="square" rtlCol="0">
            <a:spAutoFit/>
          </a:bodyPr>
          <a:lstStyle/>
          <a:p>
            <a:pPr marL="144000" lvl="0" indent="-144000" algn="ctr" defTabSz="914332" fontAlgn="base">
              <a:spcBef>
                <a:spcPct val="0"/>
              </a:spcBef>
              <a:spcAft>
                <a:spcPct val="0"/>
              </a:spcAft>
              <a:buClr>
                <a:prstClr val="black"/>
              </a:buClr>
              <a:buFont typeface="Century Gothic" panose="020B0502020202020204" pitchFamily="34" charset="0"/>
              <a:buChar char="-"/>
              <a:defRPr/>
            </a:pP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Hikvisioni</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D5C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seeria</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IFP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6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projektsioonirežiimi</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millest</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WiFi</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projektsioonirežiim</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läbi</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WonderCast'i</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pakub</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klientidele</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kõige</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arenenumaid</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projektsioonifunktsioone</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optimeeritud</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kogemust</a:t>
            </a:r>
            <a:r>
              <a:rPr lang="en-US" altLang="zh-CN" sz="16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39" name="矩形 36"/>
          <p:cNvSpPr txBox="1"/>
          <p:nvPr/>
        </p:nvSpPr>
        <p:spPr>
          <a:xfrm>
            <a:off x="7908204" y="6135879"/>
            <a:ext cx="387665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06- D</a:t>
            </a:r>
            <a:r>
              <a:rPr kumimoji="0" lang="en-US" altLang="zh-CN"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ongle</a:t>
            </a:r>
            <a:r>
              <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a:t>
            </a:r>
            <a:endPar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algn="ctr" hangingPunct="0">
              <a:lnSpc>
                <a:spcPct val="100000"/>
              </a:lnSpc>
              <a:defRPr/>
            </a:pPr>
            <a:r>
              <a:rPr lang="en-US" altLang="zh-CN"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Kasutades</a:t>
            </a: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traadita</a:t>
            </a: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a:t>
            </a: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donglit</a:t>
            </a:r>
            <a:endPar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38" name="矩形 36"/>
          <p:cNvSpPr txBox="1"/>
          <p:nvPr/>
        </p:nvSpPr>
        <p:spPr>
          <a:xfrm>
            <a:off x="3416450" y="3167377"/>
            <a:ext cx="2532772" cy="769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02- </a:t>
            </a:r>
            <a:r>
              <a:rPr kumimoji="0" lang="en-US" sz="1600" b="1" i="0" u="none" strike="noStrike" kern="120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AirPlay</a:t>
            </a:r>
            <a:r>
              <a:rPr kumimoji="0" lang="en-US" sz="16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sz="16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a:t>
            </a:r>
            <a:endParaRPr kumimoji="0" lang="en-US" sz="16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ctr" defTabSz="914400" rtl="0" eaLnBrk="1" fontAlgn="auto" latinLnBrk="0" hangingPunct="0">
              <a:lnSpc>
                <a:spcPct val="100000"/>
              </a:lnSpc>
              <a:spcBef>
                <a:spcPts val="0"/>
              </a:spcBef>
              <a:spcAft>
                <a:spcPts val="0"/>
              </a:spcAft>
              <a:buClrTx/>
              <a:buSzTx/>
              <a:buFont typeface="Helvetica Now Text" panose="020B0504030202020204" pitchFamily="34" charset="0"/>
              <a:buChar char="‑"/>
              <a:tabLst/>
              <a:defRPr/>
            </a:pP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Otseprojektsioon</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AirPlay</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kaudu</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IOS-</a:t>
            </a:r>
            <a:r>
              <a:rPr lang="en-US"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terminalidele</a:t>
            </a:r>
            <a:r>
              <a:rPr lang="en-US"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40" name="矩形 36"/>
          <p:cNvSpPr txBox="1"/>
          <p:nvPr/>
        </p:nvSpPr>
        <p:spPr>
          <a:xfrm>
            <a:off x="8684476" y="3167376"/>
            <a:ext cx="3202724" cy="800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04- DLNA </a:t>
            </a:r>
            <a:r>
              <a:rPr lang="et-EE" sz="18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t>
            </a:r>
            <a:r>
              <a:rPr kumimoji="0" lang="et-EE"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rojektsioon</a:t>
            </a:r>
            <a:endParaRPr kumimoji="0" lang="en-US" sz="18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ctr" defTabSz="914400" rtl="0" eaLnBrk="1" fontAlgn="auto" latinLnBrk="0" hangingPunct="0">
              <a:lnSpc>
                <a:spcPct val="100000"/>
              </a:lnSpc>
              <a:spcBef>
                <a:spcPts val="0"/>
              </a:spcBef>
              <a:spcAft>
                <a:spcPts val="0"/>
              </a:spcAft>
              <a:buClrTx/>
              <a:buSzTx/>
              <a:buFont typeface="Helvetica Now Text" panose="020B0504030202020204" pitchFamily="34" charset="0"/>
              <a:buChar char="‑"/>
              <a:tabLst/>
              <a:defRPr/>
            </a:pP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Jagage</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sisu IFP-le,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samal</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ajal</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vabalt</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opereerides</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isiklike</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seadmetega</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pic>
        <p:nvPicPr>
          <p:cNvPr id="42" name="图片 41"/>
          <p:cNvPicPr>
            <a:picLocks noChangeAspect="1"/>
          </p:cNvPicPr>
          <p:nvPr/>
        </p:nvPicPr>
        <p:blipFill rotWithShape="1">
          <a:blip r:embed="rId11" cstate="print">
            <a:extLst>
              <a:ext uri="{28A0092B-C50C-407E-A947-70E740481C1C}">
                <a14:useLocalDpi xmlns:a14="http://schemas.microsoft.com/office/drawing/2010/main" val="0"/>
              </a:ext>
            </a:extLst>
          </a:blip>
          <a:srcRect t="41839" r="30294" b="1180"/>
          <a:stretch/>
        </p:blipFill>
        <p:spPr>
          <a:xfrm flipH="1">
            <a:off x="6117311" y="1600346"/>
            <a:ext cx="2567165" cy="1417254"/>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spTree>
    <p:custDataLst>
      <p:tags r:id="rId1"/>
    </p:custDataLst>
    <p:extLst>
      <p:ext uri="{BB962C8B-B14F-4D97-AF65-F5344CB8AC3E}">
        <p14:creationId xmlns:p14="http://schemas.microsoft.com/office/powerpoint/2010/main" val="3079477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232" y="2100658"/>
            <a:ext cx="3986454" cy="4071791"/>
          </a:xfrm>
          <a:prstGeom prst="rect">
            <a:avLst/>
          </a:prstGeom>
        </p:spPr>
      </p:pic>
      <p:sp>
        <p:nvSpPr>
          <p:cNvPr id="7" name="矩形 6"/>
          <p:cNvSpPr/>
          <p:nvPr/>
        </p:nvSpPr>
        <p:spPr>
          <a:xfrm>
            <a:off x="4822817" y="2116596"/>
            <a:ext cx="6705568" cy="4053510"/>
          </a:xfrm>
          <a:prstGeom prst="rect">
            <a:avLst/>
          </a:prstGeom>
          <a:solidFill>
            <a:schemeClr val="bg1">
              <a:lumMod val="95000"/>
            </a:schemeClr>
          </a:solidFill>
          <a:ln w="9525" cap="flat" cmpd="sng" algn="ctr">
            <a:gradFill flip="none" rotWithShape="1">
              <a:gsLst>
                <a:gs pos="100000">
                  <a:srgbClr val="6DBEF8"/>
                </a:gs>
                <a:gs pos="0">
                  <a:srgbClr val="B59AE3"/>
                </a:gs>
              </a:gsLst>
              <a:lin ang="27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ow Text" panose="020B0504030202020204" pitchFamily="34" charset="0"/>
            </a:endParaRPr>
          </a:p>
        </p:txBody>
      </p:sp>
      <p:pic>
        <p:nvPicPr>
          <p:cNvPr id="169" name="图片 1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0879" y="2483397"/>
            <a:ext cx="1837714" cy="1219116"/>
          </a:xfrm>
          <a:prstGeom prst="rect">
            <a:avLst/>
          </a:prstGeom>
        </p:spPr>
      </p:pic>
      <p:pic>
        <p:nvPicPr>
          <p:cNvPr id="170" name="图片 1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2085" y="2490937"/>
            <a:ext cx="1837714" cy="1219116"/>
          </a:xfrm>
          <a:prstGeom prst="rect">
            <a:avLst/>
          </a:prstGeom>
        </p:spPr>
      </p:pic>
      <p:pic>
        <p:nvPicPr>
          <p:cNvPr id="171" name="图片 1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6441" y="2481146"/>
            <a:ext cx="1837714" cy="1219116"/>
          </a:xfrm>
          <a:prstGeom prst="rect">
            <a:avLst/>
          </a:prstGeom>
        </p:spPr>
      </p:pic>
      <p:pic>
        <p:nvPicPr>
          <p:cNvPr id="172" name="图片 1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4516" y="4698688"/>
            <a:ext cx="1521913" cy="1009618"/>
          </a:xfrm>
          <a:prstGeom prst="rect">
            <a:avLst/>
          </a:prstGeom>
        </p:spPr>
      </p:pic>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Easy Projection- Dongle Projection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63" name="文本框 62"/>
          <p:cNvSpPr txBox="1"/>
          <p:nvPr/>
        </p:nvSpPr>
        <p:spPr>
          <a:xfrm>
            <a:off x="495984" y="936004"/>
            <a:ext cx="11296650" cy="92333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300"/>
              </a:spcAft>
              <a:buClrTx/>
              <a:buSzTx/>
              <a:buFontTx/>
              <a:buNone/>
              <a:tabLst/>
              <a:defRPr/>
            </a:pP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Dongelprojektsioon</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on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lihtsam</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alternatiiv</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WiFi</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projektsioonile</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See on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ühilduv</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Windowsi</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PC-de, Maci ja Android-</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telefonidega</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Pole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vaja</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sisestada</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projektsioonikoodi</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lihtsa</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ühendamisega</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saate</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nautida</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kuni</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4K 30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kaadrit</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sekundis</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videokvaliteeti</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Ideaalne</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esmakordsetele</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külastajatele</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kes</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tulevad</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koosolekule</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a:t>
            </a:r>
            <a:endParaRPr kumimoji="0" lang="zh-CN" altLang="en-US"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8" name="椭圆 7"/>
          <p:cNvSpPr/>
          <p:nvPr/>
        </p:nvSpPr>
        <p:spPr>
          <a:xfrm>
            <a:off x="1491031" y="4856881"/>
            <a:ext cx="121239" cy="121239"/>
          </a:xfrm>
          <a:prstGeom prst="ellipse">
            <a:avLst/>
          </a:prstGeom>
          <a:solidFill>
            <a:srgbClr val="6B63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ow Text" panose="020B0504030202020204" pitchFamily="34" charset="0"/>
            </a:endParaRPr>
          </a:p>
        </p:txBody>
      </p:sp>
      <p:sp>
        <p:nvSpPr>
          <p:cNvPr id="56" name="椭圆 55"/>
          <p:cNvSpPr/>
          <p:nvPr/>
        </p:nvSpPr>
        <p:spPr>
          <a:xfrm>
            <a:off x="2334311" y="4396225"/>
            <a:ext cx="121239" cy="121239"/>
          </a:xfrm>
          <a:prstGeom prst="ellipse">
            <a:avLst/>
          </a:prstGeom>
          <a:solidFill>
            <a:srgbClr val="6B63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ow Text" panose="020B0504030202020204" pitchFamily="34" charset="0"/>
            </a:endParaRPr>
          </a:p>
        </p:txBody>
      </p:sp>
      <p:sp>
        <p:nvSpPr>
          <p:cNvPr id="57" name="椭圆 56"/>
          <p:cNvSpPr/>
          <p:nvPr/>
        </p:nvSpPr>
        <p:spPr>
          <a:xfrm>
            <a:off x="800151" y="5273035"/>
            <a:ext cx="121239" cy="121239"/>
          </a:xfrm>
          <a:prstGeom prst="ellipse">
            <a:avLst/>
          </a:prstGeom>
          <a:solidFill>
            <a:srgbClr val="6B63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ow Text" panose="020B0504030202020204" pitchFamily="34" charset="0"/>
            </a:endParaRPr>
          </a:p>
        </p:txBody>
      </p:sp>
      <p:sp>
        <p:nvSpPr>
          <p:cNvPr id="61" name="矩形 36"/>
          <p:cNvSpPr txBox="1"/>
          <p:nvPr/>
        </p:nvSpPr>
        <p:spPr>
          <a:xfrm>
            <a:off x="1261026" y="5769702"/>
            <a:ext cx="2450008"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Type-C</a:t>
            </a:r>
            <a:r>
              <a:rPr kumimoji="0" lang="en-US" b="1" i="0" u="none" strike="noStrike" kern="1200" cap="none" spc="0" normalizeH="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t-EE"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laadimine</a:t>
            </a:r>
            <a:endPar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62" name="矩形 36"/>
          <p:cNvSpPr txBox="1"/>
          <p:nvPr/>
        </p:nvSpPr>
        <p:spPr>
          <a:xfrm>
            <a:off x="2051993" y="5273049"/>
            <a:ext cx="1735330"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NFC </a:t>
            </a:r>
            <a:r>
              <a:rPr kumimoji="0" lang="et-EE"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moodul</a:t>
            </a:r>
            <a:endPar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64" name="矩形 36"/>
          <p:cNvSpPr txBox="1"/>
          <p:nvPr/>
        </p:nvSpPr>
        <p:spPr>
          <a:xfrm>
            <a:off x="2745280" y="4655393"/>
            <a:ext cx="173533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Start/Stop </a:t>
            </a:r>
            <a:r>
              <a:rPr kumimoji="0" lang="et-EE"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a:t>
            </a:r>
            <a:r>
              <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t-EE"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nupp</a:t>
            </a:r>
            <a:endPar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70" name="矩形 36"/>
          <p:cNvSpPr txBox="1"/>
          <p:nvPr/>
        </p:nvSpPr>
        <p:spPr>
          <a:xfrm>
            <a:off x="3358979" y="4099294"/>
            <a:ext cx="1178298"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Type-C</a:t>
            </a:r>
            <a:r>
              <a:rPr kumimoji="0" lang="en-US" b="1" i="0" u="none" strike="noStrike" kern="1200" cap="none" spc="0" normalizeH="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Plug</a:t>
            </a:r>
          </a:p>
        </p:txBody>
      </p:sp>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61445" flipH="1">
            <a:off x="2447841" y="2712647"/>
            <a:ext cx="1162874" cy="1162874"/>
          </a:xfrm>
          <a:prstGeom prst="rect">
            <a:avLst/>
          </a:prstGeom>
        </p:spPr>
      </p:pic>
      <p:sp>
        <p:nvSpPr>
          <p:cNvPr id="71" name="椭圆 70"/>
          <p:cNvSpPr/>
          <p:nvPr/>
        </p:nvSpPr>
        <p:spPr>
          <a:xfrm>
            <a:off x="2788031" y="3307506"/>
            <a:ext cx="121239" cy="121239"/>
          </a:xfrm>
          <a:prstGeom prst="ellipse">
            <a:avLst/>
          </a:prstGeom>
          <a:solidFill>
            <a:srgbClr val="6B63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ow Text" panose="020B0504030202020204" pitchFamily="34" charset="0"/>
            </a:endParaRPr>
          </a:p>
        </p:txBody>
      </p:sp>
      <p:sp>
        <p:nvSpPr>
          <p:cNvPr id="72" name="矩形 36"/>
          <p:cNvSpPr txBox="1"/>
          <p:nvPr/>
        </p:nvSpPr>
        <p:spPr>
          <a:xfrm>
            <a:off x="1067013" y="2747199"/>
            <a:ext cx="173533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Type-C</a:t>
            </a:r>
            <a:r>
              <a:rPr kumimoji="0" lang="en-US" b="1" i="0" u="none" strike="noStrike" kern="1200" cap="none" spc="0" normalizeH="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1" noProof="0" dirty="0">
                <a:solidFill>
                  <a:schemeClr val="tx1">
                    <a:lumMod val="65000"/>
                    <a:lumOff val="35000"/>
                  </a:schemeClr>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 USB</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Adapter</a:t>
            </a:r>
            <a:endParaRPr kumimoji="0" lang="en-US" b="1" i="0" u="none" strike="noStrike" kern="1200" cap="none" spc="0" normalizeH="0" baseline="0" noProof="0" dirty="0">
              <a:ln>
                <a:noFill/>
              </a:ln>
              <a:solidFill>
                <a:schemeClr val="tx1">
                  <a:lumMod val="65000"/>
                  <a:lumOff val="35000"/>
                </a:schemeClr>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23" name="肘形连接符 22"/>
          <p:cNvCxnSpPr>
            <a:stCxn id="71" idx="2"/>
            <a:endCxn id="72" idx="2"/>
          </p:cNvCxnSpPr>
          <p:nvPr/>
        </p:nvCxnSpPr>
        <p:spPr>
          <a:xfrm rot="10800000">
            <a:off x="1934679" y="3270416"/>
            <a:ext cx="853353" cy="97711"/>
          </a:xfrm>
          <a:prstGeom prst="bentConnector2">
            <a:avLst/>
          </a:prstGeom>
          <a:ln w="19050">
            <a:solidFill>
              <a:srgbClr val="6B63FF"/>
            </a:solidFill>
            <a:prstDash val="sysDot"/>
          </a:ln>
        </p:spPr>
        <p:style>
          <a:lnRef idx="1">
            <a:schemeClr val="accent1"/>
          </a:lnRef>
          <a:fillRef idx="0">
            <a:schemeClr val="accent1"/>
          </a:fillRef>
          <a:effectRef idx="0">
            <a:schemeClr val="accent1"/>
          </a:effectRef>
          <a:fontRef idx="minor">
            <a:schemeClr val="tx1"/>
          </a:fontRef>
        </p:style>
      </p:cxnSp>
      <p:cxnSp>
        <p:nvCxnSpPr>
          <p:cNvPr id="79" name="肘形连接符 78"/>
          <p:cNvCxnSpPr>
            <a:endCxn id="56" idx="4"/>
          </p:cNvCxnSpPr>
          <p:nvPr/>
        </p:nvCxnSpPr>
        <p:spPr>
          <a:xfrm rot="10800000">
            <a:off x="2394932" y="4517465"/>
            <a:ext cx="609263" cy="333435"/>
          </a:xfrm>
          <a:prstGeom prst="bentConnector2">
            <a:avLst/>
          </a:prstGeom>
          <a:ln w="19050">
            <a:solidFill>
              <a:srgbClr val="6B63FF"/>
            </a:solidFill>
            <a:prstDash val="sysDot"/>
          </a:ln>
        </p:spPr>
        <p:style>
          <a:lnRef idx="1">
            <a:schemeClr val="accent1"/>
          </a:lnRef>
          <a:fillRef idx="0">
            <a:schemeClr val="accent1"/>
          </a:fillRef>
          <a:effectRef idx="0">
            <a:schemeClr val="accent1"/>
          </a:effectRef>
          <a:fontRef idx="minor">
            <a:schemeClr val="tx1"/>
          </a:fontRef>
        </p:style>
      </p:cxnSp>
      <p:cxnSp>
        <p:nvCxnSpPr>
          <p:cNvPr id="83" name="肘形连接符 82"/>
          <p:cNvCxnSpPr>
            <a:endCxn id="8" idx="4"/>
          </p:cNvCxnSpPr>
          <p:nvPr/>
        </p:nvCxnSpPr>
        <p:spPr>
          <a:xfrm rot="10800000">
            <a:off x="1551652" y="4978120"/>
            <a:ext cx="809705" cy="432972"/>
          </a:xfrm>
          <a:prstGeom prst="bentConnector2">
            <a:avLst/>
          </a:prstGeom>
          <a:ln w="19050">
            <a:solidFill>
              <a:srgbClr val="6B63FF"/>
            </a:solidFill>
            <a:prstDash val="sysDot"/>
          </a:ln>
        </p:spPr>
        <p:style>
          <a:lnRef idx="1">
            <a:schemeClr val="accent1"/>
          </a:lnRef>
          <a:fillRef idx="0">
            <a:schemeClr val="accent1"/>
          </a:fillRef>
          <a:effectRef idx="0">
            <a:schemeClr val="accent1"/>
          </a:effectRef>
          <a:fontRef idx="minor">
            <a:schemeClr val="tx1"/>
          </a:fontRef>
        </p:style>
      </p:cxnSp>
      <p:cxnSp>
        <p:nvCxnSpPr>
          <p:cNvPr id="86" name="肘形连接符 85"/>
          <p:cNvCxnSpPr>
            <a:endCxn id="57" idx="4"/>
          </p:cNvCxnSpPr>
          <p:nvPr/>
        </p:nvCxnSpPr>
        <p:spPr>
          <a:xfrm rot="10800000">
            <a:off x="860772" y="5394275"/>
            <a:ext cx="721459" cy="528541"/>
          </a:xfrm>
          <a:prstGeom prst="bentConnector2">
            <a:avLst/>
          </a:prstGeom>
          <a:ln w="19050">
            <a:solidFill>
              <a:srgbClr val="6B63FF"/>
            </a:solidFill>
            <a:prstDash val="sysDot"/>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3954490" y="3481484"/>
            <a:ext cx="0" cy="568960"/>
          </a:xfrm>
          <a:prstGeom prst="line">
            <a:avLst/>
          </a:prstGeom>
          <a:ln w="19050">
            <a:solidFill>
              <a:srgbClr val="6B63FF"/>
            </a:solidFill>
            <a:prstDash val="sysDot"/>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3893871" y="3420865"/>
            <a:ext cx="121239" cy="121239"/>
          </a:xfrm>
          <a:prstGeom prst="ellipse">
            <a:avLst/>
          </a:prstGeom>
          <a:solidFill>
            <a:srgbClr val="6B63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ow Text" panose="020B0504030202020204" pitchFamily="34" charset="0"/>
            </a:endParaRPr>
          </a:p>
        </p:txBody>
      </p:sp>
      <p:sp>
        <p:nvSpPr>
          <p:cNvPr id="94" name="矩形 93"/>
          <p:cNvSpPr/>
          <p:nvPr/>
        </p:nvSpPr>
        <p:spPr>
          <a:xfrm>
            <a:off x="575232" y="2122724"/>
            <a:ext cx="2124331" cy="325836"/>
          </a:xfrm>
          <a:prstGeom prst="rect">
            <a:avLst/>
          </a:prstGeom>
          <a:solidFill>
            <a:srgbClr val="6B6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Helvetica Now Text" panose="020B0504030202020204" pitchFamily="34" charset="0"/>
              </a:rPr>
              <a:t>Main </a:t>
            </a:r>
            <a:r>
              <a:rPr lang="en-US" altLang="zh-CN" sz="1600" b="1" dirty="0">
                <a:latin typeface="Helvetica Now Text" panose="020B0504030202020204" pitchFamily="34" charset="0"/>
              </a:rPr>
              <a:t>Components</a:t>
            </a:r>
            <a:endParaRPr lang="zh-CN" altLang="en-US" sz="1600" b="1" dirty="0">
              <a:latin typeface="Helvetica Now Text" panose="020B0504030202020204" pitchFamily="34" charset="0"/>
            </a:endParaRPr>
          </a:p>
        </p:txBody>
      </p:sp>
      <p:sp>
        <p:nvSpPr>
          <p:cNvPr id="96" name="矩形 95"/>
          <p:cNvSpPr/>
          <p:nvPr/>
        </p:nvSpPr>
        <p:spPr>
          <a:xfrm>
            <a:off x="4822818" y="2116594"/>
            <a:ext cx="2236744" cy="331965"/>
          </a:xfrm>
          <a:prstGeom prst="rect">
            <a:avLst/>
          </a:prstGeom>
          <a:solidFill>
            <a:srgbClr val="6B6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Helvetica Now Text" panose="020B0504030202020204" pitchFamily="34" charset="0"/>
              </a:rPr>
              <a:t>Projection Process</a:t>
            </a:r>
            <a:endParaRPr lang="zh-CN" altLang="en-US" sz="1600" b="1" dirty="0">
              <a:latin typeface="Helvetica Now Text" panose="020B0504030202020204" pitchFamily="34" charset="0"/>
            </a:endParaRPr>
          </a:p>
        </p:txBody>
      </p:sp>
      <p:sp>
        <p:nvSpPr>
          <p:cNvPr id="1024" name="矩形 1023"/>
          <p:cNvSpPr/>
          <p:nvPr/>
        </p:nvSpPr>
        <p:spPr>
          <a:xfrm>
            <a:off x="5078499" y="4017962"/>
            <a:ext cx="1768105" cy="461665"/>
          </a:xfrm>
          <a:prstGeom prst="rect">
            <a:avLst/>
          </a:prstGeom>
        </p:spPr>
        <p:txBody>
          <a:bodyPr wrap="square">
            <a:spAutoFit/>
          </a:bodyPr>
          <a:lstStyle/>
          <a:p>
            <a:pPr algn="ct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01</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Ühendage dongel IFP-ga.</a:t>
            </a:r>
            <a:endParaRPr lang="zh-CN" alt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pic>
        <p:nvPicPr>
          <p:cNvPr id="114" name="图片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2603" y="2628900"/>
            <a:ext cx="1557030" cy="875828"/>
          </a:xfrm>
          <a:prstGeom prst="rect">
            <a:avLst/>
          </a:prstGeom>
        </p:spPr>
      </p:pic>
      <p:pic>
        <p:nvPicPr>
          <p:cNvPr id="132" name="图片 1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886265" y="3617138"/>
            <a:ext cx="139567" cy="456557"/>
          </a:xfrm>
          <a:prstGeom prst="rect">
            <a:avLst/>
          </a:prstGeom>
        </p:spPr>
      </p:pic>
      <p:sp>
        <p:nvSpPr>
          <p:cNvPr id="111" name="下箭头 110"/>
          <p:cNvSpPr/>
          <p:nvPr/>
        </p:nvSpPr>
        <p:spPr>
          <a:xfrm rot="8474477">
            <a:off x="9909997" y="3047926"/>
            <a:ext cx="351492" cy="517799"/>
          </a:xfrm>
          <a:prstGeom prst="downArrow">
            <a:avLst/>
          </a:prstGeom>
          <a:gradFill>
            <a:gsLst>
              <a:gs pos="0">
                <a:schemeClr val="accent1">
                  <a:lumMod val="5000"/>
                  <a:lumOff val="95000"/>
                  <a:alpha val="0"/>
                </a:schemeClr>
              </a:gs>
              <a:gs pos="100000">
                <a:srgbClr val="6B63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022621" y="3340881"/>
            <a:ext cx="1156884" cy="587788"/>
            <a:chOff x="1544728" y="5253417"/>
            <a:chExt cx="2478556" cy="1259301"/>
          </a:xfrm>
        </p:grpSpPr>
        <p:grpSp>
          <p:nvGrpSpPr>
            <p:cNvPr id="12" name="组合 11"/>
            <p:cNvGrpSpPr/>
            <p:nvPr/>
          </p:nvGrpSpPr>
          <p:grpSpPr>
            <a:xfrm>
              <a:off x="1544728" y="5253417"/>
              <a:ext cx="2478556" cy="1259301"/>
              <a:chOff x="0" y="2371080"/>
              <a:chExt cx="6788675" cy="4054745"/>
            </a:xfrm>
          </p:grpSpPr>
          <p:sp>
            <p:nvSpPr>
              <p:cNvPr id="13"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4"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5"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5"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6"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7"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8"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9"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0"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1"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2"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3"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36" name="图片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2482" y="5329098"/>
              <a:ext cx="1862097" cy="1047430"/>
            </a:xfrm>
            <a:prstGeom prst="rect">
              <a:avLst/>
            </a:prstGeom>
          </p:spPr>
        </p:pic>
      </p:grpSp>
      <p:grpSp>
        <p:nvGrpSpPr>
          <p:cNvPr id="95" name="组合 94"/>
          <p:cNvGrpSpPr/>
          <p:nvPr/>
        </p:nvGrpSpPr>
        <p:grpSpPr>
          <a:xfrm>
            <a:off x="5798909" y="3385524"/>
            <a:ext cx="1066801" cy="542019"/>
            <a:chOff x="5318141" y="4251815"/>
            <a:chExt cx="2478556" cy="1259301"/>
          </a:xfrm>
        </p:grpSpPr>
        <p:grpSp>
          <p:nvGrpSpPr>
            <p:cNvPr id="97" name="组合 96"/>
            <p:cNvGrpSpPr/>
            <p:nvPr/>
          </p:nvGrpSpPr>
          <p:grpSpPr>
            <a:xfrm>
              <a:off x="5318141" y="4251815"/>
              <a:ext cx="2478556" cy="1259301"/>
              <a:chOff x="0" y="2371080"/>
              <a:chExt cx="6788675" cy="4054745"/>
            </a:xfrm>
          </p:grpSpPr>
          <p:sp>
            <p:nvSpPr>
              <p:cNvPr id="98"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99"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0"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1"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2"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3"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4"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5"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6"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7"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8"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9"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110" name="图片 109"/>
            <p:cNvPicPr>
              <a:picLocks noChangeAspect="1"/>
            </p:cNvPicPr>
            <p:nvPr/>
          </p:nvPicPr>
          <p:blipFill>
            <a:blip r:embed="rId13"/>
            <a:stretch>
              <a:fillRect/>
            </a:stretch>
          </p:blipFill>
          <p:spPr>
            <a:xfrm>
              <a:off x="5626019" y="4328786"/>
              <a:ext cx="1862801" cy="1046894"/>
            </a:xfrm>
            <a:prstGeom prst="rect">
              <a:avLst/>
            </a:prstGeom>
          </p:spPr>
        </p:pic>
      </p:grpSp>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70758" y="3494410"/>
            <a:ext cx="139567" cy="456557"/>
          </a:xfrm>
          <a:prstGeom prst="rect">
            <a:avLst/>
          </a:prstGeom>
        </p:spPr>
      </p:pic>
      <p:pic>
        <p:nvPicPr>
          <p:cNvPr id="131" name="图片 1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729578" y="3658538"/>
            <a:ext cx="139567" cy="456557"/>
          </a:xfrm>
          <a:prstGeom prst="rect">
            <a:avLst/>
          </a:prstGeom>
        </p:spPr>
      </p:pic>
      <p:grpSp>
        <p:nvGrpSpPr>
          <p:cNvPr id="116" name="组合 115"/>
          <p:cNvGrpSpPr/>
          <p:nvPr/>
        </p:nvGrpSpPr>
        <p:grpSpPr>
          <a:xfrm>
            <a:off x="7907255" y="3405696"/>
            <a:ext cx="1066801" cy="542019"/>
            <a:chOff x="5318141" y="4251815"/>
            <a:chExt cx="2478556" cy="1259301"/>
          </a:xfrm>
        </p:grpSpPr>
        <p:grpSp>
          <p:nvGrpSpPr>
            <p:cNvPr id="117" name="组合 116"/>
            <p:cNvGrpSpPr/>
            <p:nvPr/>
          </p:nvGrpSpPr>
          <p:grpSpPr>
            <a:xfrm>
              <a:off x="5318141" y="4251815"/>
              <a:ext cx="2478556" cy="1259301"/>
              <a:chOff x="0" y="2371080"/>
              <a:chExt cx="6788675" cy="4054745"/>
            </a:xfrm>
          </p:grpSpPr>
          <p:sp>
            <p:nvSpPr>
              <p:cNvPr id="119"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0"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1"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2"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3"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4"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5"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6"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7"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8"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29"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30"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118" name="图片 117"/>
            <p:cNvPicPr>
              <a:picLocks noChangeAspect="1"/>
            </p:cNvPicPr>
            <p:nvPr/>
          </p:nvPicPr>
          <p:blipFill>
            <a:blip r:embed="rId13"/>
            <a:stretch>
              <a:fillRect/>
            </a:stretch>
          </p:blipFill>
          <p:spPr>
            <a:xfrm>
              <a:off x="5626019" y="4328786"/>
              <a:ext cx="1862801" cy="1046894"/>
            </a:xfrm>
            <a:prstGeom prst="rect">
              <a:avLst/>
            </a:prstGeom>
          </p:spPr>
        </p:pic>
      </p:grpSp>
      <p:sp>
        <p:nvSpPr>
          <p:cNvPr id="136" name="矩形 135"/>
          <p:cNvSpPr/>
          <p:nvPr/>
        </p:nvSpPr>
        <p:spPr>
          <a:xfrm>
            <a:off x="6880145" y="4017962"/>
            <a:ext cx="2573758" cy="461665"/>
          </a:xfrm>
          <a:prstGeom prst="rect">
            <a:avLst/>
          </a:prstGeom>
        </p:spPr>
        <p:txBody>
          <a:bodyPr wrap="square">
            <a:spAutoFit/>
          </a:bodyPr>
          <a:lstStyle/>
          <a:p>
            <a:pPr algn="ct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02</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Kui </a:t>
            </a:r>
            <a:r>
              <a:rPr lang="et-EE"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ühildumine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on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õnnestunud</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ühendage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dongel</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arvutiga</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lang="zh-CN" alt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
        <p:nvSpPr>
          <p:cNvPr id="137" name="矩形 136"/>
          <p:cNvSpPr/>
          <p:nvPr/>
        </p:nvSpPr>
        <p:spPr>
          <a:xfrm>
            <a:off x="9389315" y="4117883"/>
            <a:ext cx="2001082" cy="461665"/>
          </a:xfrm>
          <a:prstGeom prst="rect">
            <a:avLst/>
          </a:prstGeom>
        </p:spPr>
        <p:txBody>
          <a:bodyPr wrap="square">
            <a:spAutoFit/>
          </a:bodyPr>
          <a:lstStyle/>
          <a:p>
            <a:pPr algn="ct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03</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Alustage pildi ülekandmist ekraanile</a:t>
            </a:r>
            <a:endParaRPr lang="zh-CN" alt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
        <p:nvSpPr>
          <p:cNvPr id="141" name="矩形 140"/>
          <p:cNvSpPr/>
          <p:nvPr/>
        </p:nvSpPr>
        <p:spPr>
          <a:xfrm>
            <a:off x="458376" y="6429635"/>
            <a:ext cx="11162625" cy="307777"/>
          </a:xfrm>
          <a:prstGeom prst="rect">
            <a:avLst/>
          </a:prstGeom>
        </p:spPr>
        <p:txBody>
          <a:bodyPr wrap="square">
            <a:spAutoFit/>
          </a:bodyPr>
          <a:lstStyle/>
          <a:p>
            <a:pPr algn="ctr"/>
            <a:r>
              <a:rPr lang="et-EE" altLang="zh-CN" sz="1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Märkus - </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Kui PC/Mac on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dongliga</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esmakordselt</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ühendatud</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tuleb</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sellele</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donglist</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installeerida</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ScreenCast</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plugin.</a:t>
            </a:r>
            <a:endParaRPr lang="zh-CN" altLang="en-US"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
        <p:nvSpPr>
          <p:cNvPr id="142" name="矩形 141"/>
          <p:cNvSpPr/>
          <p:nvPr/>
        </p:nvSpPr>
        <p:spPr>
          <a:xfrm>
            <a:off x="7184132" y="2245820"/>
            <a:ext cx="1768105" cy="307777"/>
          </a:xfrm>
          <a:prstGeom prst="rect">
            <a:avLst/>
          </a:prstGeom>
        </p:spPr>
        <p:txBody>
          <a:bodyPr wrap="square">
            <a:spAutoFit/>
          </a:bodyPr>
          <a:lstStyle/>
          <a:p>
            <a:pPr algn="ctr"/>
            <a:r>
              <a:rPr lang="en-US" altLang="zh-CN" sz="1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For PC and Mac</a:t>
            </a:r>
            <a:endParaRPr lang="zh-CN" altLang="en-US"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
        <p:nvSpPr>
          <p:cNvPr id="143" name="矩形 142"/>
          <p:cNvSpPr/>
          <p:nvPr/>
        </p:nvSpPr>
        <p:spPr>
          <a:xfrm>
            <a:off x="7208000" y="4495363"/>
            <a:ext cx="1768105" cy="307777"/>
          </a:xfrm>
          <a:prstGeom prst="rect">
            <a:avLst/>
          </a:prstGeom>
        </p:spPr>
        <p:txBody>
          <a:bodyPr wrap="square">
            <a:spAutoFit/>
          </a:bodyPr>
          <a:lstStyle/>
          <a:p>
            <a:pPr algn="ctr"/>
            <a:r>
              <a:rPr lang="en-US" altLang="zh-CN" sz="1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For Android Phone</a:t>
            </a:r>
            <a:endParaRPr lang="zh-CN" altLang="en-US"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grpSp>
        <p:nvGrpSpPr>
          <p:cNvPr id="1029" name="组合 1028"/>
          <p:cNvGrpSpPr/>
          <p:nvPr/>
        </p:nvGrpSpPr>
        <p:grpSpPr>
          <a:xfrm>
            <a:off x="5737397" y="4810350"/>
            <a:ext cx="409099" cy="786740"/>
            <a:chOff x="5737397" y="5040925"/>
            <a:chExt cx="439948" cy="846066"/>
          </a:xfrm>
        </p:grpSpPr>
        <p:grpSp>
          <p:nvGrpSpPr>
            <p:cNvPr id="146" name="图形 34">
              <a:extLst>
                <a:ext uri="{FF2B5EF4-FFF2-40B4-BE49-F238E27FC236}">
                  <a16:creationId xmlns:a16="http://schemas.microsoft.com/office/drawing/2014/main" id="{23094027-943A-163C-DE05-0DA5D51EB11A}"/>
                </a:ext>
              </a:extLst>
            </p:cNvPr>
            <p:cNvGrpSpPr/>
            <p:nvPr/>
          </p:nvGrpSpPr>
          <p:grpSpPr>
            <a:xfrm>
              <a:off x="5737397" y="5154353"/>
              <a:ext cx="439948" cy="197788"/>
              <a:chOff x="2098686" y="2364866"/>
              <a:chExt cx="1443037" cy="648747"/>
            </a:xfrm>
            <a:solidFill>
              <a:srgbClr val="202020"/>
            </a:solidFill>
          </p:grpSpPr>
          <p:grpSp>
            <p:nvGrpSpPr>
              <p:cNvPr id="164" name="图形 34">
                <a:extLst>
                  <a:ext uri="{FF2B5EF4-FFF2-40B4-BE49-F238E27FC236}">
                    <a16:creationId xmlns:a16="http://schemas.microsoft.com/office/drawing/2014/main" id="{4AF36F2E-0D0E-81FE-3EE7-5B13C74360CD}"/>
                  </a:ext>
                </a:extLst>
              </p:cNvPr>
              <p:cNvGrpSpPr/>
              <p:nvPr/>
            </p:nvGrpSpPr>
            <p:grpSpPr>
              <a:xfrm>
                <a:off x="2098686" y="2364866"/>
                <a:ext cx="15430" cy="648747"/>
                <a:chOff x="2098686" y="2364866"/>
                <a:chExt cx="15430" cy="648747"/>
              </a:xfrm>
              <a:solidFill>
                <a:srgbClr val="202020"/>
              </a:solidFill>
            </p:grpSpPr>
            <p:sp>
              <p:nvSpPr>
                <p:cNvPr id="166" name="任意多边形: 形状 22">
                  <a:extLst>
                    <a:ext uri="{FF2B5EF4-FFF2-40B4-BE49-F238E27FC236}">
                      <a16:creationId xmlns:a16="http://schemas.microsoft.com/office/drawing/2014/main" id="{0741FB6F-B115-E072-934B-7D87D2EA21E6}"/>
                    </a:ext>
                  </a:extLst>
                </p:cNvPr>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p>
              </p:txBody>
            </p:sp>
            <p:sp>
              <p:nvSpPr>
                <p:cNvPr id="167" name="任意多边形: 形状 23">
                  <a:extLst>
                    <a:ext uri="{FF2B5EF4-FFF2-40B4-BE49-F238E27FC236}">
                      <a16:creationId xmlns:a16="http://schemas.microsoft.com/office/drawing/2014/main" id="{F6919715-BC68-7FF0-8041-694CDD6D3FD4}"/>
                    </a:ext>
                  </a:extLst>
                </p:cNvPr>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p>
              </p:txBody>
            </p:sp>
            <p:sp>
              <p:nvSpPr>
                <p:cNvPr id="168" name="任意多边形: 形状 24">
                  <a:extLst>
                    <a:ext uri="{FF2B5EF4-FFF2-40B4-BE49-F238E27FC236}">
                      <a16:creationId xmlns:a16="http://schemas.microsoft.com/office/drawing/2014/main" id="{FB0F4628-1AD7-F9F9-CAD6-2301532620ED}"/>
                    </a:ext>
                  </a:extLst>
                </p:cNvPr>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p>
              </p:txBody>
            </p:sp>
          </p:grpSp>
          <p:sp>
            <p:nvSpPr>
              <p:cNvPr id="165" name="任意多边形: 形状 21">
                <a:extLst>
                  <a:ext uri="{FF2B5EF4-FFF2-40B4-BE49-F238E27FC236}">
                    <a16:creationId xmlns:a16="http://schemas.microsoft.com/office/drawing/2014/main" id="{7AF0873D-243D-558A-CE71-6A271BFADE94}"/>
                  </a:ext>
                </a:extLst>
              </p:cNvPr>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p>
            </p:txBody>
          </p:sp>
        </p:grpSp>
        <p:grpSp>
          <p:nvGrpSpPr>
            <p:cNvPr id="147" name="图形 34">
              <a:extLst>
                <a:ext uri="{FF2B5EF4-FFF2-40B4-BE49-F238E27FC236}">
                  <a16:creationId xmlns:a16="http://schemas.microsoft.com/office/drawing/2014/main" id="{BAF565FE-04AB-1203-9DDE-BFEE0F5A584D}"/>
                </a:ext>
              </a:extLst>
            </p:cNvPr>
            <p:cNvGrpSpPr/>
            <p:nvPr/>
          </p:nvGrpSpPr>
          <p:grpSpPr>
            <a:xfrm>
              <a:off x="5742102" y="5040925"/>
              <a:ext cx="430568" cy="846066"/>
              <a:chOff x="2114117" y="1992819"/>
              <a:chExt cx="1412271" cy="2775109"/>
            </a:xfrm>
          </p:grpSpPr>
          <p:sp>
            <p:nvSpPr>
              <p:cNvPr id="161" name="任意多边形: 形状 17">
                <a:extLst>
                  <a:ext uri="{FF2B5EF4-FFF2-40B4-BE49-F238E27FC236}">
                    <a16:creationId xmlns:a16="http://schemas.microsoft.com/office/drawing/2014/main" id="{B83CE8F8-F86E-DF6A-82B4-64B068FFD45C}"/>
                  </a:ext>
                </a:extLst>
              </p:cNvPr>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p>
            </p:txBody>
          </p:sp>
          <p:sp>
            <p:nvSpPr>
              <p:cNvPr id="162" name="任意多边形: 形状 18">
                <a:extLst>
                  <a:ext uri="{FF2B5EF4-FFF2-40B4-BE49-F238E27FC236}">
                    <a16:creationId xmlns:a16="http://schemas.microsoft.com/office/drawing/2014/main" id="{48834AB8-2036-83F8-B3BF-DC291AD6374C}"/>
                  </a:ext>
                </a:extLst>
              </p:cNvPr>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p>
            </p:txBody>
          </p:sp>
          <p:sp>
            <p:nvSpPr>
              <p:cNvPr id="163" name="矩形: 圆角 19">
                <a:extLst>
                  <a:ext uri="{FF2B5EF4-FFF2-40B4-BE49-F238E27FC236}">
                    <a16:creationId xmlns:a16="http://schemas.microsoft.com/office/drawing/2014/main" id="{D5F240EE-1A91-ED11-8009-065D951589A6}"/>
                  </a:ext>
                </a:extLst>
              </p:cNvPr>
              <p:cNvSpPr/>
              <p:nvPr/>
            </p:nvSpPr>
            <p:spPr>
              <a:xfrm>
                <a:off x="2158265" y="2038350"/>
                <a:ext cx="1323974" cy="2692401"/>
              </a:xfrm>
              <a:prstGeom prst="roundRect">
                <a:avLst>
                  <a:gd name="adj" fmla="val 13822"/>
                </a:avLst>
              </a:prstGeom>
              <a:blipFill dpi="0" rotWithShape="1">
                <a:blip r:embed="rId1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148" name="图形 34">
              <a:extLst>
                <a:ext uri="{FF2B5EF4-FFF2-40B4-BE49-F238E27FC236}">
                  <a16:creationId xmlns:a16="http://schemas.microsoft.com/office/drawing/2014/main" id="{C6387596-6256-218E-8838-6BF8E18A3E5E}"/>
                </a:ext>
              </a:extLst>
            </p:cNvPr>
            <p:cNvGrpSpPr/>
            <p:nvPr/>
          </p:nvGrpSpPr>
          <p:grpSpPr>
            <a:xfrm>
              <a:off x="5746719" y="5063140"/>
              <a:ext cx="421334" cy="801635"/>
              <a:chOff x="2129261" y="2065686"/>
              <a:chExt cx="1381982" cy="2629376"/>
            </a:xfrm>
            <a:solidFill>
              <a:srgbClr val="4E4E4E"/>
            </a:solidFill>
          </p:grpSpPr>
          <p:sp>
            <p:nvSpPr>
              <p:cNvPr id="159" name="任意多边形: 形状 15">
                <a:extLst>
                  <a:ext uri="{FF2B5EF4-FFF2-40B4-BE49-F238E27FC236}">
                    <a16:creationId xmlns:a16="http://schemas.microsoft.com/office/drawing/2014/main" id="{DCABAEE5-6202-58AF-6A09-A5D21E102CE1}"/>
                  </a:ext>
                </a:extLst>
              </p:cNvPr>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p>
            </p:txBody>
          </p:sp>
          <p:sp>
            <p:nvSpPr>
              <p:cNvPr id="160" name="任意多边形: 形状 16">
                <a:extLst>
                  <a:ext uri="{FF2B5EF4-FFF2-40B4-BE49-F238E27FC236}">
                    <a16:creationId xmlns:a16="http://schemas.microsoft.com/office/drawing/2014/main" id="{AF57F6F8-7084-E6D2-E627-EA023AF1BAD5}"/>
                  </a:ext>
                </a:extLst>
              </p:cNvPr>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p>
            </p:txBody>
          </p:sp>
        </p:grpSp>
        <p:sp>
          <p:nvSpPr>
            <p:cNvPr id="149" name="任意多边形: 形状 5">
              <a:extLst>
                <a:ext uri="{FF2B5EF4-FFF2-40B4-BE49-F238E27FC236}">
                  <a16:creationId xmlns:a16="http://schemas.microsoft.com/office/drawing/2014/main" id="{80F1345D-BBB3-9181-8A9E-3CA71225DEEB}"/>
                </a:ext>
              </a:extLst>
            </p:cNvPr>
            <p:cNvSpPr/>
            <p:nvPr/>
          </p:nvSpPr>
          <p:spPr>
            <a:xfrm>
              <a:off x="5925979" y="5066974"/>
              <a:ext cx="62784" cy="8189"/>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p>
          </p:txBody>
        </p:sp>
        <p:grpSp>
          <p:nvGrpSpPr>
            <p:cNvPr id="150" name="图形 34">
              <a:extLst>
                <a:ext uri="{FF2B5EF4-FFF2-40B4-BE49-F238E27FC236}">
                  <a16:creationId xmlns:a16="http://schemas.microsoft.com/office/drawing/2014/main" id="{6E653A2E-842B-EF60-E50C-481E3F817FF9}"/>
                </a:ext>
              </a:extLst>
            </p:cNvPr>
            <p:cNvGrpSpPr/>
            <p:nvPr/>
          </p:nvGrpSpPr>
          <p:grpSpPr>
            <a:xfrm>
              <a:off x="5999014" y="5062385"/>
              <a:ext cx="17307" cy="17307"/>
              <a:chOff x="2956793" y="2063209"/>
              <a:chExt cx="56768" cy="56768"/>
            </a:xfrm>
            <a:solidFill>
              <a:srgbClr val="202020"/>
            </a:solidFill>
          </p:grpSpPr>
          <p:sp>
            <p:nvSpPr>
              <p:cNvPr id="157" name="任意多边形: 形状 13">
                <a:extLst>
                  <a:ext uri="{FF2B5EF4-FFF2-40B4-BE49-F238E27FC236}">
                    <a16:creationId xmlns:a16="http://schemas.microsoft.com/office/drawing/2014/main" id="{E3447AD3-6A1C-E3EC-D690-DE75B1473347}"/>
                  </a:ext>
                </a:extLst>
              </p:cNvPr>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p>
            </p:txBody>
          </p:sp>
          <p:pic>
            <p:nvPicPr>
              <p:cNvPr id="158" name="图片 157">
                <a:extLst>
                  <a:ext uri="{FF2B5EF4-FFF2-40B4-BE49-F238E27FC236}">
                    <a16:creationId xmlns:a16="http://schemas.microsoft.com/office/drawing/2014/main" id="{188FDDAC-9C9B-59F4-5DD9-5FBF8BB84259}"/>
                  </a:ext>
                </a:extLst>
              </p:cNvPr>
              <p:cNvPicPr>
                <a:picLocks noChangeAspect="1"/>
              </p:cNvPicPr>
              <p:nvPr/>
            </p:nvPicPr>
            <p:blipFill>
              <a:blip r:embed="rId15"/>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151" name="图形 34">
              <a:extLst>
                <a:ext uri="{FF2B5EF4-FFF2-40B4-BE49-F238E27FC236}">
                  <a16:creationId xmlns:a16="http://schemas.microsoft.com/office/drawing/2014/main" id="{09A3EEC7-AB8F-6CDA-B6D9-E8733FFB8B1E}"/>
                </a:ext>
              </a:extLst>
            </p:cNvPr>
            <p:cNvGrpSpPr/>
            <p:nvPr/>
          </p:nvGrpSpPr>
          <p:grpSpPr>
            <a:xfrm>
              <a:off x="5902138" y="5065434"/>
              <a:ext cx="11209" cy="11209"/>
              <a:chOff x="2639039" y="2073210"/>
              <a:chExt cx="36766" cy="36766"/>
            </a:xfrm>
            <a:solidFill>
              <a:srgbClr val="202020"/>
            </a:solidFill>
          </p:grpSpPr>
          <p:sp>
            <p:nvSpPr>
              <p:cNvPr id="155" name="任意多边形: 形状 11">
                <a:extLst>
                  <a:ext uri="{FF2B5EF4-FFF2-40B4-BE49-F238E27FC236}">
                    <a16:creationId xmlns:a16="http://schemas.microsoft.com/office/drawing/2014/main" id="{6736F3CB-5BB1-40FE-3D2A-E39B551A5B21}"/>
                  </a:ext>
                </a:extLst>
              </p:cNvPr>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p>
            </p:txBody>
          </p:sp>
          <p:pic>
            <p:nvPicPr>
              <p:cNvPr id="156" name="图片 155">
                <a:extLst>
                  <a:ext uri="{FF2B5EF4-FFF2-40B4-BE49-F238E27FC236}">
                    <a16:creationId xmlns:a16="http://schemas.microsoft.com/office/drawing/2014/main" id="{CC66F776-A2C1-E740-FF2D-A61217E62C23}"/>
                  </a:ext>
                </a:extLst>
              </p:cNvPr>
              <p:cNvPicPr>
                <a:picLocks noChangeAspect="1"/>
              </p:cNvPicPr>
              <p:nvPr/>
            </p:nvPicPr>
            <p:blipFill>
              <a:blip r:embed="rId16"/>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152" name="图形 34">
              <a:extLst>
                <a:ext uri="{FF2B5EF4-FFF2-40B4-BE49-F238E27FC236}">
                  <a16:creationId xmlns:a16="http://schemas.microsoft.com/office/drawing/2014/main" id="{668D64A4-0A32-7A7C-5CB6-EF7FEC5B418F}"/>
                </a:ext>
              </a:extLst>
            </p:cNvPr>
            <p:cNvGrpSpPr/>
            <p:nvPr/>
          </p:nvGrpSpPr>
          <p:grpSpPr>
            <a:xfrm>
              <a:off x="5884947" y="5065434"/>
              <a:ext cx="11209" cy="11209"/>
              <a:chOff x="2582651" y="2073210"/>
              <a:chExt cx="36766" cy="36766"/>
            </a:xfrm>
            <a:solidFill>
              <a:srgbClr val="202020"/>
            </a:solidFill>
          </p:grpSpPr>
          <p:sp>
            <p:nvSpPr>
              <p:cNvPr id="153" name="任意多边形: 形状 9">
                <a:extLst>
                  <a:ext uri="{FF2B5EF4-FFF2-40B4-BE49-F238E27FC236}">
                    <a16:creationId xmlns:a16="http://schemas.microsoft.com/office/drawing/2014/main" id="{F376320C-FAD7-9E9C-19C3-DFBB05B6F338}"/>
                  </a:ext>
                </a:extLst>
              </p:cNvPr>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p>
            </p:txBody>
          </p:sp>
          <p:pic>
            <p:nvPicPr>
              <p:cNvPr id="154" name="图片 153">
                <a:extLst>
                  <a:ext uri="{FF2B5EF4-FFF2-40B4-BE49-F238E27FC236}">
                    <a16:creationId xmlns:a16="http://schemas.microsoft.com/office/drawing/2014/main" id="{777A8977-5B7C-9739-AB6E-DD7CC83AEFE5}"/>
                  </a:ext>
                </a:extLst>
              </p:cNvPr>
              <p:cNvPicPr>
                <a:picLocks noChangeAspect="1"/>
              </p:cNvPicPr>
              <p:nvPr/>
            </p:nvPicPr>
            <p:blipFill>
              <a:blip r:embed="rId17"/>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pic>
        <p:nvPicPr>
          <p:cNvPr id="194" name="图片 19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8263017" y="4597203"/>
            <a:ext cx="343725" cy="1124407"/>
          </a:xfrm>
          <a:prstGeom prst="rect">
            <a:avLst/>
          </a:prstGeom>
        </p:spPr>
      </p:pic>
      <p:grpSp>
        <p:nvGrpSpPr>
          <p:cNvPr id="195" name="组合 194"/>
          <p:cNvGrpSpPr/>
          <p:nvPr/>
        </p:nvGrpSpPr>
        <p:grpSpPr>
          <a:xfrm>
            <a:off x="7947449" y="4840645"/>
            <a:ext cx="409099" cy="786740"/>
            <a:chOff x="5737397" y="5040925"/>
            <a:chExt cx="439948" cy="846066"/>
          </a:xfrm>
        </p:grpSpPr>
        <p:grpSp>
          <p:nvGrpSpPr>
            <p:cNvPr id="196" name="图形 34">
              <a:extLst>
                <a:ext uri="{FF2B5EF4-FFF2-40B4-BE49-F238E27FC236}">
                  <a16:creationId xmlns:a16="http://schemas.microsoft.com/office/drawing/2014/main" id="{23094027-943A-163C-DE05-0DA5D51EB11A}"/>
                </a:ext>
              </a:extLst>
            </p:cNvPr>
            <p:cNvGrpSpPr/>
            <p:nvPr/>
          </p:nvGrpSpPr>
          <p:grpSpPr>
            <a:xfrm>
              <a:off x="5737397" y="5154353"/>
              <a:ext cx="439948" cy="197788"/>
              <a:chOff x="2098686" y="2364866"/>
              <a:chExt cx="1443037" cy="648747"/>
            </a:xfrm>
            <a:solidFill>
              <a:srgbClr val="202020"/>
            </a:solidFill>
          </p:grpSpPr>
          <p:grpSp>
            <p:nvGrpSpPr>
              <p:cNvPr id="214" name="图形 34">
                <a:extLst>
                  <a:ext uri="{FF2B5EF4-FFF2-40B4-BE49-F238E27FC236}">
                    <a16:creationId xmlns:a16="http://schemas.microsoft.com/office/drawing/2014/main" id="{4AF36F2E-0D0E-81FE-3EE7-5B13C74360CD}"/>
                  </a:ext>
                </a:extLst>
              </p:cNvPr>
              <p:cNvGrpSpPr/>
              <p:nvPr/>
            </p:nvGrpSpPr>
            <p:grpSpPr>
              <a:xfrm>
                <a:off x="2098686" y="2364866"/>
                <a:ext cx="15430" cy="648747"/>
                <a:chOff x="2098686" y="2364866"/>
                <a:chExt cx="15430" cy="648747"/>
              </a:xfrm>
              <a:solidFill>
                <a:srgbClr val="202020"/>
              </a:solidFill>
            </p:grpSpPr>
            <p:sp>
              <p:nvSpPr>
                <p:cNvPr id="216" name="任意多边形: 形状 22">
                  <a:extLst>
                    <a:ext uri="{FF2B5EF4-FFF2-40B4-BE49-F238E27FC236}">
                      <a16:creationId xmlns:a16="http://schemas.microsoft.com/office/drawing/2014/main" id="{0741FB6F-B115-E072-934B-7D87D2EA21E6}"/>
                    </a:ext>
                  </a:extLst>
                </p:cNvPr>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p>
              </p:txBody>
            </p:sp>
            <p:sp>
              <p:nvSpPr>
                <p:cNvPr id="217" name="任意多边形: 形状 23">
                  <a:extLst>
                    <a:ext uri="{FF2B5EF4-FFF2-40B4-BE49-F238E27FC236}">
                      <a16:creationId xmlns:a16="http://schemas.microsoft.com/office/drawing/2014/main" id="{F6919715-BC68-7FF0-8041-694CDD6D3FD4}"/>
                    </a:ext>
                  </a:extLst>
                </p:cNvPr>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p>
              </p:txBody>
            </p:sp>
            <p:sp>
              <p:nvSpPr>
                <p:cNvPr id="218" name="任意多边形: 形状 24">
                  <a:extLst>
                    <a:ext uri="{FF2B5EF4-FFF2-40B4-BE49-F238E27FC236}">
                      <a16:creationId xmlns:a16="http://schemas.microsoft.com/office/drawing/2014/main" id="{FB0F4628-1AD7-F9F9-CAD6-2301532620ED}"/>
                    </a:ext>
                  </a:extLst>
                </p:cNvPr>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p>
              </p:txBody>
            </p:sp>
          </p:grpSp>
          <p:sp>
            <p:nvSpPr>
              <p:cNvPr id="215" name="任意多边形: 形状 21">
                <a:extLst>
                  <a:ext uri="{FF2B5EF4-FFF2-40B4-BE49-F238E27FC236}">
                    <a16:creationId xmlns:a16="http://schemas.microsoft.com/office/drawing/2014/main" id="{7AF0873D-243D-558A-CE71-6A271BFADE94}"/>
                  </a:ext>
                </a:extLst>
              </p:cNvPr>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p>
            </p:txBody>
          </p:sp>
        </p:grpSp>
        <p:grpSp>
          <p:nvGrpSpPr>
            <p:cNvPr id="197" name="图形 34">
              <a:extLst>
                <a:ext uri="{FF2B5EF4-FFF2-40B4-BE49-F238E27FC236}">
                  <a16:creationId xmlns:a16="http://schemas.microsoft.com/office/drawing/2014/main" id="{BAF565FE-04AB-1203-9DDE-BFEE0F5A584D}"/>
                </a:ext>
              </a:extLst>
            </p:cNvPr>
            <p:cNvGrpSpPr/>
            <p:nvPr/>
          </p:nvGrpSpPr>
          <p:grpSpPr>
            <a:xfrm>
              <a:off x="5742102" y="5040925"/>
              <a:ext cx="430568" cy="846066"/>
              <a:chOff x="2114117" y="1992819"/>
              <a:chExt cx="1412271" cy="2775109"/>
            </a:xfrm>
          </p:grpSpPr>
          <p:sp>
            <p:nvSpPr>
              <p:cNvPr id="211" name="任意多边形: 形状 17">
                <a:extLst>
                  <a:ext uri="{FF2B5EF4-FFF2-40B4-BE49-F238E27FC236}">
                    <a16:creationId xmlns:a16="http://schemas.microsoft.com/office/drawing/2014/main" id="{B83CE8F8-F86E-DF6A-82B4-64B068FFD45C}"/>
                  </a:ext>
                </a:extLst>
              </p:cNvPr>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p>
            </p:txBody>
          </p:sp>
          <p:sp>
            <p:nvSpPr>
              <p:cNvPr id="212" name="任意多边形: 形状 18">
                <a:extLst>
                  <a:ext uri="{FF2B5EF4-FFF2-40B4-BE49-F238E27FC236}">
                    <a16:creationId xmlns:a16="http://schemas.microsoft.com/office/drawing/2014/main" id="{48834AB8-2036-83F8-B3BF-DC291AD6374C}"/>
                  </a:ext>
                </a:extLst>
              </p:cNvPr>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p>
            </p:txBody>
          </p:sp>
          <p:sp>
            <p:nvSpPr>
              <p:cNvPr id="213" name="矩形: 圆角 19">
                <a:extLst>
                  <a:ext uri="{FF2B5EF4-FFF2-40B4-BE49-F238E27FC236}">
                    <a16:creationId xmlns:a16="http://schemas.microsoft.com/office/drawing/2014/main" id="{D5F240EE-1A91-ED11-8009-065D951589A6}"/>
                  </a:ext>
                </a:extLst>
              </p:cNvPr>
              <p:cNvSpPr/>
              <p:nvPr/>
            </p:nvSpPr>
            <p:spPr>
              <a:xfrm>
                <a:off x="2158265" y="2038350"/>
                <a:ext cx="1323974" cy="2692401"/>
              </a:xfrm>
              <a:prstGeom prst="roundRect">
                <a:avLst>
                  <a:gd name="adj" fmla="val 13822"/>
                </a:avLst>
              </a:prstGeom>
              <a:blipFill dpi="0" rotWithShape="1">
                <a:blip r:embed="rId1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198" name="图形 34">
              <a:extLst>
                <a:ext uri="{FF2B5EF4-FFF2-40B4-BE49-F238E27FC236}">
                  <a16:creationId xmlns:a16="http://schemas.microsoft.com/office/drawing/2014/main" id="{C6387596-6256-218E-8838-6BF8E18A3E5E}"/>
                </a:ext>
              </a:extLst>
            </p:cNvPr>
            <p:cNvGrpSpPr/>
            <p:nvPr/>
          </p:nvGrpSpPr>
          <p:grpSpPr>
            <a:xfrm>
              <a:off x="5746719" y="5063140"/>
              <a:ext cx="421334" cy="801635"/>
              <a:chOff x="2129261" y="2065686"/>
              <a:chExt cx="1381982" cy="2629376"/>
            </a:xfrm>
            <a:solidFill>
              <a:srgbClr val="4E4E4E"/>
            </a:solidFill>
          </p:grpSpPr>
          <p:sp>
            <p:nvSpPr>
              <p:cNvPr id="209" name="任意多边形: 形状 15">
                <a:extLst>
                  <a:ext uri="{FF2B5EF4-FFF2-40B4-BE49-F238E27FC236}">
                    <a16:creationId xmlns:a16="http://schemas.microsoft.com/office/drawing/2014/main" id="{DCABAEE5-6202-58AF-6A09-A5D21E102CE1}"/>
                  </a:ext>
                </a:extLst>
              </p:cNvPr>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p>
            </p:txBody>
          </p:sp>
          <p:sp>
            <p:nvSpPr>
              <p:cNvPr id="210" name="任意多边形: 形状 16">
                <a:extLst>
                  <a:ext uri="{FF2B5EF4-FFF2-40B4-BE49-F238E27FC236}">
                    <a16:creationId xmlns:a16="http://schemas.microsoft.com/office/drawing/2014/main" id="{AF57F6F8-7084-E6D2-E627-EA023AF1BAD5}"/>
                  </a:ext>
                </a:extLst>
              </p:cNvPr>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p>
            </p:txBody>
          </p:sp>
        </p:grpSp>
        <p:sp>
          <p:nvSpPr>
            <p:cNvPr id="199" name="任意多边形: 形状 5">
              <a:extLst>
                <a:ext uri="{FF2B5EF4-FFF2-40B4-BE49-F238E27FC236}">
                  <a16:creationId xmlns:a16="http://schemas.microsoft.com/office/drawing/2014/main" id="{80F1345D-BBB3-9181-8A9E-3CA71225DEEB}"/>
                </a:ext>
              </a:extLst>
            </p:cNvPr>
            <p:cNvSpPr/>
            <p:nvPr/>
          </p:nvSpPr>
          <p:spPr>
            <a:xfrm>
              <a:off x="5925979" y="5066974"/>
              <a:ext cx="62784" cy="8189"/>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p>
          </p:txBody>
        </p:sp>
        <p:grpSp>
          <p:nvGrpSpPr>
            <p:cNvPr id="200" name="图形 34">
              <a:extLst>
                <a:ext uri="{FF2B5EF4-FFF2-40B4-BE49-F238E27FC236}">
                  <a16:creationId xmlns:a16="http://schemas.microsoft.com/office/drawing/2014/main" id="{6E653A2E-842B-EF60-E50C-481E3F817FF9}"/>
                </a:ext>
              </a:extLst>
            </p:cNvPr>
            <p:cNvGrpSpPr/>
            <p:nvPr/>
          </p:nvGrpSpPr>
          <p:grpSpPr>
            <a:xfrm>
              <a:off x="5999014" y="5062385"/>
              <a:ext cx="17307" cy="17307"/>
              <a:chOff x="2956793" y="2063209"/>
              <a:chExt cx="56768" cy="56768"/>
            </a:xfrm>
            <a:solidFill>
              <a:srgbClr val="202020"/>
            </a:solidFill>
          </p:grpSpPr>
          <p:sp>
            <p:nvSpPr>
              <p:cNvPr id="207" name="任意多边形: 形状 13">
                <a:extLst>
                  <a:ext uri="{FF2B5EF4-FFF2-40B4-BE49-F238E27FC236}">
                    <a16:creationId xmlns:a16="http://schemas.microsoft.com/office/drawing/2014/main" id="{E3447AD3-6A1C-E3EC-D690-DE75B1473347}"/>
                  </a:ext>
                </a:extLst>
              </p:cNvPr>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p>
            </p:txBody>
          </p:sp>
          <p:pic>
            <p:nvPicPr>
              <p:cNvPr id="208" name="图片 207">
                <a:extLst>
                  <a:ext uri="{FF2B5EF4-FFF2-40B4-BE49-F238E27FC236}">
                    <a16:creationId xmlns:a16="http://schemas.microsoft.com/office/drawing/2014/main" id="{188FDDAC-9C9B-59F4-5DD9-5FBF8BB84259}"/>
                  </a:ext>
                </a:extLst>
              </p:cNvPr>
              <p:cNvPicPr>
                <a:picLocks noChangeAspect="1"/>
              </p:cNvPicPr>
              <p:nvPr/>
            </p:nvPicPr>
            <p:blipFill>
              <a:blip r:embed="rId15"/>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201" name="图形 34">
              <a:extLst>
                <a:ext uri="{FF2B5EF4-FFF2-40B4-BE49-F238E27FC236}">
                  <a16:creationId xmlns:a16="http://schemas.microsoft.com/office/drawing/2014/main" id="{09A3EEC7-AB8F-6CDA-B6D9-E8733FFB8B1E}"/>
                </a:ext>
              </a:extLst>
            </p:cNvPr>
            <p:cNvGrpSpPr/>
            <p:nvPr/>
          </p:nvGrpSpPr>
          <p:grpSpPr>
            <a:xfrm>
              <a:off x="5902138" y="5065434"/>
              <a:ext cx="11209" cy="11209"/>
              <a:chOff x="2639039" y="2073210"/>
              <a:chExt cx="36766" cy="36766"/>
            </a:xfrm>
            <a:solidFill>
              <a:srgbClr val="202020"/>
            </a:solidFill>
          </p:grpSpPr>
          <p:sp>
            <p:nvSpPr>
              <p:cNvPr id="205" name="任意多边形: 形状 11">
                <a:extLst>
                  <a:ext uri="{FF2B5EF4-FFF2-40B4-BE49-F238E27FC236}">
                    <a16:creationId xmlns:a16="http://schemas.microsoft.com/office/drawing/2014/main" id="{6736F3CB-5BB1-40FE-3D2A-E39B551A5B21}"/>
                  </a:ext>
                </a:extLst>
              </p:cNvPr>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p>
            </p:txBody>
          </p:sp>
          <p:pic>
            <p:nvPicPr>
              <p:cNvPr id="206" name="图片 205">
                <a:extLst>
                  <a:ext uri="{FF2B5EF4-FFF2-40B4-BE49-F238E27FC236}">
                    <a16:creationId xmlns:a16="http://schemas.microsoft.com/office/drawing/2014/main" id="{CC66F776-A2C1-E740-FF2D-A61217E62C23}"/>
                  </a:ext>
                </a:extLst>
              </p:cNvPr>
              <p:cNvPicPr>
                <a:picLocks noChangeAspect="1"/>
              </p:cNvPicPr>
              <p:nvPr/>
            </p:nvPicPr>
            <p:blipFill>
              <a:blip r:embed="rId16"/>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202" name="图形 34">
              <a:extLst>
                <a:ext uri="{FF2B5EF4-FFF2-40B4-BE49-F238E27FC236}">
                  <a16:creationId xmlns:a16="http://schemas.microsoft.com/office/drawing/2014/main" id="{668D64A4-0A32-7A7C-5CB6-EF7FEC5B418F}"/>
                </a:ext>
              </a:extLst>
            </p:cNvPr>
            <p:cNvGrpSpPr/>
            <p:nvPr/>
          </p:nvGrpSpPr>
          <p:grpSpPr>
            <a:xfrm>
              <a:off x="5884947" y="5065434"/>
              <a:ext cx="11209" cy="11209"/>
              <a:chOff x="2582651" y="2073210"/>
              <a:chExt cx="36766" cy="36766"/>
            </a:xfrm>
            <a:solidFill>
              <a:srgbClr val="202020"/>
            </a:solidFill>
          </p:grpSpPr>
          <p:sp>
            <p:nvSpPr>
              <p:cNvPr id="203" name="任意多边形: 形状 9">
                <a:extLst>
                  <a:ext uri="{FF2B5EF4-FFF2-40B4-BE49-F238E27FC236}">
                    <a16:creationId xmlns:a16="http://schemas.microsoft.com/office/drawing/2014/main" id="{F376320C-FAD7-9E9C-19C3-DFBB05B6F338}"/>
                  </a:ext>
                </a:extLst>
              </p:cNvPr>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p>
            </p:txBody>
          </p:sp>
          <p:pic>
            <p:nvPicPr>
              <p:cNvPr id="204" name="图片 203">
                <a:extLst>
                  <a:ext uri="{FF2B5EF4-FFF2-40B4-BE49-F238E27FC236}">
                    <a16:creationId xmlns:a16="http://schemas.microsoft.com/office/drawing/2014/main" id="{777A8977-5B7C-9739-AB6E-DD7CC83AEFE5}"/>
                  </a:ext>
                </a:extLst>
              </p:cNvPr>
              <p:cNvPicPr>
                <a:picLocks noChangeAspect="1"/>
              </p:cNvPicPr>
              <p:nvPr/>
            </p:nvPicPr>
            <p:blipFill>
              <a:blip r:embed="rId17"/>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sp>
        <p:nvSpPr>
          <p:cNvPr id="249" name="矩形 248"/>
          <p:cNvSpPr/>
          <p:nvPr/>
        </p:nvSpPr>
        <p:spPr>
          <a:xfrm>
            <a:off x="4886511" y="5664211"/>
            <a:ext cx="2250982" cy="646331"/>
          </a:xfrm>
          <a:prstGeom prst="rect">
            <a:avLst/>
          </a:prstGeom>
        </p:spPr>
        <p:txBody>
          <a:bodyPr wrap="square">
            <a:spAutoFit/>
          </a:bodyPr>
          <a:lstStyle/>
          <a:p>
            <a:pPr algn="ct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01</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Installige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WonderCast</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rakendus</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ühendage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IFP-</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mobiilse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interneti</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levialaga</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lang="zh-CN" alt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
        <p:nvSpPr>
          <p:cNvPr id="250" name="矩形 249"/>
          <p:cNvSpPr/>
          <p:nvPr/>
        </p:nvSpPr>
        <p:spPr>
          <a:xfrm>
            <a:off x="6972544" y="5664212"/>
            <a:ext cx="2573758" cy="461665"/>
          </a:xfrm>
          <a:prstGeom prst="rect">
            <a:avLst/>
          </a:prstGeom>
        </p:spPr>
        <p:txBody>
          <a:bodyPr wrap="square">
            <a:spAutoFit/>
          </a:bodyPr>
          <a:lstStyle/>
          <a:p>
            <a:pPr algn="ct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02</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Asetage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dongel</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mobiiltelefoni</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alla</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251" name="矩形 250"/>
          <p:cNvSpPr/>
          <p:nvPr/>
        </p:nvSpPr>
        <p:spPr>
          <a:xfrm>
            <a:off x="9342522" y="5764133"/>
            <a:ext cx="2001082" cy="461665"/>
          </a:xfrm>
          <a:prstGeom prst="rect">
            <a:avLst/>
          </a:prstGeom>
        </p:spPr>
        <p:txBody>
          <a:bodyPr wrap="square">
            <a:spAutoFit/>
          </a:bodyPr>
          <a:lstStyle/>
          <a:p>
            <a:pPr algn="ct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03</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Alustage pildi ülekandmist ekraanile</a:t>
            </a:r>
            <a:endParaRPr lang="zh-CN" alt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
        <p:nvSpPr>
          <p:cNvPr id="3" name="矩形 2"/>
          <p:cNvSpPr/>
          <p:nvPr/>
        </p:nvSpPr>
        <p:spPr>
          <a:xfrm>
            <a:off x="9713919" y="4824037"/>
            <a:ext cx="1281665" cy="722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9"/>
          <a:stretch>
            <a:fillRect/>
          </a:stretch>
        </p:blipFill>
        <p:spPr>
          <a:xfrm>
            <a:off x="10203959" y="4823223"/>
            <a:ext cx="336487" cy="729483"/>
          </a:xfrm>
          <a:prstGeom prst="rect">
            <a:avLst/>
          </a:prstGeom>
        </p:spPr>
      </p:pic>
      <p:sp>
        <p:nvSpPr>
          <p:cNvPr id="222" name="下箭头 221"/>
          <p:cNvSpPr/>
          <p:nvPr/>
        </p:nvSpPr>
        <p:spPr>
          <a:xfrm rot="8474477">
            <a:off x="10590265" y="5198967"/>
            <a:ext cx="269729" cy="397350"/>
          </a:xfrm>
          <a:prstGeom prst="downArrow">
            <a:avLst/>
          </a:prstGeom>
          <a:gradFill>
            <a:gsLst>
              <a:gs pos="0">
                <a:schemeClr val="accent1">
                  <a:lumMod val="5000"/>
                  <a:lumOff val="95000"/>
                  <a:alpha val="0"/>
                </a:schemeClr>
              </a:gs>
              <a:gs pos="100000">
                <a:srgbClr val="6B63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5" name="组合 224"/>
          <p:cNvGrpSpPr/>
          <p:nvPr/>
        </p:nvGrpSpPr>
        <p:grpSpPr>
          <a:xfrm>
            <a:off x="10822895" y="5130284"/>
            <a:ext cx="306154" cy="588766"/>
            <a:chOff x="5737397" y="5040925"/>
            <a:chExt cx="439948" cy="846066"/>
          </a:xfrm>
        </p:grpSpPr>
        <p:grpSp>
          <p:nvGrpSpPr>
            <p:cNvPr id="226" name="图形 34">
              <a:extLst>
                <a:ext uri="{FF2B5EF4-FFF2-40B4-BE49-F238E27FC236}">
                  <a16:creationId xmlns:a16="http://schemas.microsoft.com/office/drawing/2014/main" id="{23094027-943A-163C-DE05-0DA5D51EB11A}"/>
                </a:ext>
              </a:extLst>
            </p:cNvPr>
            <p:cNvGrpSpPr/>
            <p:nvPr/>
          </p:nvGrpSpPr>
          <p:grpSpPr>
            <a:xfrm>
              <a:off x="5737397" y="5154353"/>
              <a:ext cx="439948" cy="197788"/>
              <a:chOff x="2098686" y="2364866"/>
              <a:chExt cx="1443037" cy="648747"/>
            </a:xfrm>
            <a:solidFill>
              <a:srgbClr val="202020"/>
            </a:solidFill>
          </p:grpSpPr>
          <p:grpSp>
            <p:nvGrpSpPr>
              <p:cNvPr id="244" name="图形 34">
                <a:extLst>
                  <a:ext uri="{FF2B5EF4-FFF2-40B4-BE49-F238E27FC236}">
                    <a16:creationId xmlns:a16="http://schemas.microsoft.com/office/drawing/2014/main" id="{4AF36F2E-0D0E-81FE-3EE7-5B13C74360CD}"/>
                  </a:ext>
                </a:extLst>
              </p:cNvPr>
              <p:cNvGrpSpPr/>
              <p:nvPr/>
            </p:nvGrpSpPr>
            <p:grpSpPr>
              <a:xfrm>
                <a:off x="2098686" y="2364866"/>
                <a:ext cx="15430" cy="648747"/>
                <a:chOff x="2098686" y="2364866"/>
                <a:chExt cx="15430" cy="648747"/>
              </a:xfrm>
              <a:solidFill>
                <a:srgbClr val="202020"/>
              </a:solidFill>
            </p:grpSpPr>
            <p:sp>
              <p:nvSpPr>
                <p:cNvPr id="246" name="任意多边形: 形状 22">
                  <a:extLst>
                    <a:ext uri="{FF2B5EF4-FFF2-40B4-BE49-F238E27FC236}">
                      <a16:creationId xmlns:a16="http://schemas.microsoft.com/office/drawing/2014/main" id="{0741FB6F-B115-E072-934B-7D87D2EA21E6}"/>
                    </a:ext>
                  </a:extLst>
                </p:cNvPr>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p>
              </p:txBody>
            </p:sp>
            <p:sp>
              <p:nvSpPr>
                <p:cNvPr id="247" name="任意多边形: 形状 23">
                  <a:extLst>
                    <a:ext uri="{FF2B5EF4-FFF2-40B4-BE49-F238E27FC236}">
                      <a16:creationId xmlns:a16="http://schemas.microsoft.com/office/drawing/2014/main" id="{F6919715-BC68-7FF0-8041-694CDD6D3FD4}"/>
                    </a:ext>
                  </a:extLst>
                </p:cNvPr>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p>
              </p:txBody>
            </p:sp>
            <p:sp>
              <p:nvSpPr>
                <p:cNvPr id="248" name="任意多边形: 形状 24">
                  <a:extLst>
                    <a:ext uri="{FF2B5EF4-FFF2-40B4-BE49-F238E27FC236}">
                      <a16:creationId xmlns:a16="http://schemas.microsoft.com/office/drawing/2014/main" id="{FB0F4628-1AD7-F9F9-CAD6-2301532620ED}"/>
                    </a:ext>
                  </a:extLst>
                </p:cNvPr>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p>
              </p:txBody>
            </p:sp>
          </p:grpSp>
          <p:sp>
            <p:nvSpPr>
              <p:cNvPr id="245" name="任意多边形: 形状 21">
                <a:extLst>
                  <a:ext uri="{FF2B5EF4-FFF2-40B4-BE49-F238E27FC236}">
                    <a16:creationId xmlns:a16="http://schemas.microsoft.com/office/drawing/2014/main" id="{7AF0873D-243D-558A-CE71-6A271BFADE94}"/>
                  </a:ext>
                </a:extLst>
              </p:cNvPr>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p>
            </p:txBody>
          </p:sp>
        </p:grpSp>
        <p:grpSp>
          <p:nvGrpSpPr>
            <p:cNvPr id="227" name="图形 34">
              <a:extLst>
                <a:ext uri="{FF2B5EF4-FFF2-40B4-BE49-F238E27FC236}">
                  <a16:creationId xmlns:a16="http://schemas.microsoft.com/office/drawing/2014/main" id="{BAF565FE-04AB-1203-9DDE-BFEE0F5A584D}"/>
                </a:ext>
              </a:extLst>
            </p:cNvPr>
            <p:cNvGrpSpPr/>
            <p:nvPr/>
          </p:nvGrpSpPr>
          <p:grpSpPr>
            <a:xfrm>
              <a:off x="5742102" y="5040925"/>
              <a:ext cx="430568" cy="846066"/>
              <a:chOff x="2114117" y="1992819"/>
              <a:chExt cx="1412271" cy="2775109"/>
            </a:xfrm>
          </p:grpSpPr>
          <p:sp>
            <p:nvSpPr>
              <p:cNvPr id="241" name="任意多边形: 形状 17">
                <a:extLst>
                  <a:ext uri="{FF2B5EF4-FFF2-40B4-BE49-F238E27FC236}">
                    <a16:creationId xmlns:a16="http://schemas.microsoft.com/office/drawing/2014/main" id="{B83CE8F8-F86E-DF6A-82B4-64B068FFD45C}"/>
                  </a:ext>
                </a:extLst>
              </p:cNvPr>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p>
            </p:txBody>
          </p:sp>
          <p:sp>
            <p:nvSpPr>
              <p:cNvPr id="242" name="任意多边形: 形状 18">
                <a:extLst>
                  <a:ext uri="{FF2B5EF4-FFF2-40B4-BE49-F238E27FC236}">
                    <a16:creationId xmlns:a16="http://schemas.microsoft.com/office/drawing/2014/main" id="{48834AB8-2036-83F8-B3BF-DC291AD6374C}"/>
                  </a:ext>
                </a:extLst>
              </p:cNvPr>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p>
            </p:txBody>
          </p:sp>
          <p:sp>
            <p:nvSpPr>
              <p:cNvPr id="243" name="矩形: 圆角 19">
                <a:extLst>
                  <a:ext uri="{FF2B5EF4-FFF2-40B4-BE49-F238E27FC236}">
                    <a16:creationId xmlns:a16="http://schemas.microsoft.com/office/drawing/2014/main" id="{D5F240EE-1A91-ED11-8009-065D951589A6}"/>
                  </a:ext>
                </a:extLst>
              </p:cNvPr>
              <p:cNvSpPr/>
              <p:nvPr/>
            </p:nvSpPr>
            <p:spPr>
              <a:xfrm>
                <a:off x="2158265" y="2038350"/>
                <a:ext cx="1323974" cy="2692401"/>
              </a:xfrm>
              <a:prstGeom prst="roundRect">
                <a:avLst>
                  <a:gd name="adj" fmla="val 13822"/>
                </a:avLst>
              </a:prstGeom>
              <a:blipFill dpi="0" rotWithShape="1">
                <a:blip r:embed="rId20"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grpSp>
          <p:nvGrpSpPr>
            <p:cNvPr id="228" name="图形 34">
              <a:extLst>
                <a:ext uri="{FF2B5EF4-FFF2-40B4-BE49-F238E27FC236}">
                  <a16:creationId xmlns:a16="http://schemas.microsoft.com/office/drawing/2014/main" id="{C6387596-6256-218E-8838-6BF8E18A3E5E}"/>
                </a:ext>
              </a:extLst>
            </p:cNvPr>
            <p:cNvGrpSpPr/>
            <p:nvPr/>
          </p:nvGrpSpPr>
          <p:grpSpPr>
            <a:xfrm>
              <a:off x="5746719" y="5063140"/>
              <a:ext cx="421334" cy="801635"/>
              <a:chOff x="2129261" y="2065686"/>
              <a:chExt cx="1381982" cy="2629376"/>
            </a:xfrm>
            <a:solidFill>
              <a:srgbClr val="4E4E4E"/>
            </a:solidFill>
          </p:grpSpPr>
          <p:sp>
            <p:nvSpPr>
              <p:cNvPr id="239" name="任意多边形: 形状 15">
                <a:extLst>
                  <a:ext uri="{FF2B5EF4-FFF2-40B4-BE49-F238E27FC236}">
                    <a16:creationId xmlns:a16="http://schemas.microsoft.com/office/drawing/2014/main" id="{DCABAEE5-6202-58AF-6A09-A5D21E102CE1}"/>
                  </a:ext>
                </a:extLst>
              </p:cNvPr>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p>
            </p:txBody>
          </p:sp>
          <p:sp>
            <p:nvSpPr>
              <p:cNvPr id="240" name="任意多边形: 形状 16">
                <a:extLst>
                  <a:ext uri="{FF2B5EF4-FFF2-40B4-BE49-F238E27FC236}">
                    <a16:creationId xmlns:a16="http://schemas.microsoft.com/office/drawing/2014/main" id="{AF57F6F8-7084-E6D2-E627-EA023AF1BAD5}"/>
                  </a:ext>
                </a:extLst>
              </p:cNvPr>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p>
            </p:txBody>
          </p:sp>
        </p:grpSp>
        <p:sp>
          <p:nvSpPr>
            <p:cNvPr id="229" name="任意多边形: 形状 5">
              <a:extLst>
                <a:ext uri="{FF2B5EF4-FFF2-40B4-BE49-F238E27FC236}">
                  <a16:creationId xmlns:a16="http://schemas.microsoft.com/office/drawing/2014/main" id="{80F1345D-BBB3-9181-8A9E-3CA71225DEEB}"/>
                </a:ext>
              </a:extLst>
            </p:cNvPr>
            <p:cNvSpPr/>
            <p:nvPr/>
          </p:nvSpPr>
          <p:spPr>
            <a:xfrm>
              <a:off x="5925979" y="5066974"/>
              <a:ext cx="62784" cy="8189"/>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p>
          </p:txBody>
        </p:sp>
        <p:grpSp>
          <p:nvGrpSpPr>
            <p:cNvPr id="230" name="图形 34">
              <a:extLst>
                <a:ext uri="{FF2B5EF4-FFF2-40B4-BE49-F238E27FC236}">
                  <a16:creationId xmlns:a16="http://schemas.microsoft.com/office/drawing/2014/main" id="{6E653A2E-842B-EF60-E50C-481E3F817FF9}"/>
                </a:ext>
              </a:extLst>
            </p:cNvPr>
            <p:cNvGrpSpPr/>
            <p:nvPr/>
          </p:nvGrpSpPr>
          <p:grpSpPr>
            <a:xfrm>
              <a:off x="5999014" y="5062385"/>
              <a:ext cx="17307" cy="17307"/>
              <a:chOff x="2956793" y="2063209"/>
              <a:chExt cx="56768" cy="56768"/>
            </a:xfrm>
            <a:solidFill>
              <a:srgbClr val="202020"/>
            </a:solidFill>
          </p:grpSpPr>
          <p:sp>
            <p:nvSpPr>
              <p:cNvPr id="237" name="任意多边形: 形状 13">
                <a:extLst>
                  <a:ext uri="{FF2B5EF4-FFF2-40B4-BE49-F238E27FC236}">
                    <a16:creationId xmlns:a16="http://schemas.microsoft.com/office/drawing/2014/main" id="{E3447AD3-6A1C-E3EC-D690-DE75B1473347}"/>
                  </a:ext>
                </a:extLst>
              </p:cNvPr>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p>
            </p:txBody>
          </p:sp>
          <p:pic>
            <p:nvPicPr>
              <p:cNvPr id="238" name="图片 237">
                <a:extLst>
                  <a:ext uri="{FF2B5EF4-FFF2-40B4-BE49-F238E27FC236}">
                    <a16:creationId xmlns:a16="http://schemas.microsoft.com/office/drawing/2014/main" id="{188FDDAC-9C9B-59F4-5DD9-5FBF8BB84259}"/>
                  </a:ext>
                </a:extLst>
              </p:cNvPr>
              <p:cNvPicPr>
                <a:picLocks noChangeAspect="1"/>
              </p:cNvPicPr>
              <p:nvPr/>
            </p:nvPicPr>
            <p:blipFill>
              <a:blip r:embed="rId15"/>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231" name="图形 34">
              <a:extLst>
                <a:ext uri="{FF2B5EF4-FFF2-40B4-BE49-F238E27FC236}">
                  <a16:creationId xmlns:a16="http://schemas.microsoft.com/office/drawing/2014/main" id="{09A3EEC7-AB8F-6CDA-B6D9-E8733FFB8B1E}"/>
                </a:ext>
              </a:extLst>
            </p:cNvPr>
            <p:cNvGrpSpPr/>
            <p:nvPr/>
          </p:nvGrpSpPr>
          <p:grpSpPr>
            <a:xfrm>
              <a:off x="5902138" y="5065434"/>
              <a:ext cx="11209" cy="11209"/>
              <a:chOff x="2639039" y="2073210"/>
              <a:chExt cx="36766" cy="36766"/>
            </a:xfrm>
            <a:solidFill>
              <a:srgbClr val="202020"/>
            </a:solidFill>
          </p:grpSpPr>
          <p:sp>
            <p:nvSpPr>
              <p:cNvPr id="235" name="任意多边形: 形状 11">
                <a:extLst>
                  <a:ext uri="{FF2B5EF4-FFF2-40B4-BE49-F238E27FC236}">
                    <a16:creationId xmlns:a16="http://schemas.microsoft.com/office/drawing/2014/main" id="{6736F3CB-5BB1-40FE-3D2A-E39B551A5B21}"/>
                  </a:ext>
                </a:extLst>
              </p:cNvPr>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p>
            </p:txBody>
          </p:sp>
          <p:pic>
            <p:nvPicPr>
              <p:cNvPr id="236" name="图片 235">
                <a:extLst>
                  <a:ext uri="{FF2B5EF4-FFF2-40B4-BE49-F238E27FC236}">
                    <a16:creationId xmlns:a16="http://schemas.microsoft.com/office/drawing/2014/main" id="{CC66F776-A2C1-E740-FF2D-A61217E62C23}"/>
                  </a:ext>
                </a:extLst>
              </p:cNvPr>
              <p:cNvPicPr>
                <a:picLocks noChangeAspect="1"/>
              </p:cNvPicPr>
              <p:nvPr/>
            </p:nvPicPr>
            <p:blipFill>
              <a:blip r:embed="rId16"/>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232" name="图形 34">
              <a:extLst>
                <a:ext uri="{FF2B5EF4-FFF2-40B4-BE49-F238E27FC236}">
                  <a16:creationId xmlns:a16="http://schemas.microsoft.com/office/drawing/2014/main" id="{668D64A4-0A32-7A7C-5CB6-EF7FEC5B418F}"/>
                </a:ext>
              </a:extLst>
            </p:cNvPr>
            <p:cNvGrpSpPr/>
            <p:nvPr/>
          </p:nvGrpSpPr>
          <p:grpSpPr>
            <a:xfrm>
              <a:off x="5884947" y="5065434"/>
              <a:ext cx="11209" cy="11209"/>
              <a:chOff x="2582651" y="2073210"/>
              <a:chExt cx="36766" cy="36766"/>
            </a:xfrm>
            <a:solidFill>
              <a:srgbClr val="202020"/>
            </a:solidFill>
          </p:grpSpPr>
          <p:sp>
            <p:nvSpPr>
              <p:cNvPr id="233" name="任意多边形: 形状 9">
                <a:extLst>
                  <a:ext uri="{FF2B5EF4-FFF2-40B4-BE49-F238E27FC236}">
                    <a16:creationId xmlns:a16="http://schemas.microsoft.com/office/drawing/2014/main" id="{F376320C-FAD7-9E9C-19C3-DFBB05B6F338}"/>
                  </a:ext>
                </a:extLst>
              </p:cNvPr>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p>
            </p:txBody>
          </p:sp>
          <p:pic>
            <p:nvPicPr>
              <p:cNvPr id="234" name="图片 233">
                <a:extLst>
                  <a:ext uri="{FF2B5EF4-FFF2-40B4-BE49-F238E27FC236}">
                    <a16:creationId xmlns:a16="http://schemas.microsoft.com/office/drawing/2014/main" id="{777A8977-5B7C-9739-AB6E-DD7CC83AEFE5}"/>
                  </a:ext>
                </a:extLst>
              </p:cNvPr>
              <p:cNvPicPr>
                <a:picLocks noChangeAspect="1"/>
              </p:cNvPicPr>
              <p:nvPr/>
            </p:nvPicPr>
            <p:blipFill>
              <a:blip r:embed="rId17"/>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spTree>
    <p:custDataLst>
      <p:tags r:id="rId2"/>
    </p:custDataLst>
    <p:extLst>
      <p:ext uri="{BB962C8B-B14F-4D97-AF65-F5344CB8AC3E}">
        <p14:creationId xmlns:p14="http://schemas.microsoft.com/office/powerpoint/2010/main" val="345954275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814197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Easy Projection- Wi-Fi and Dongle Projection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34" name="矩形 36"/>
          <p:cNvSpPr txBox="1"/>
          <p:nvPr/>
        </p:nvSpPr>
        <p:spPr>
          <a:xfrm>
            <a:off x="179681" y="1149906"/>
            <a:ext cx="3865050" cy="677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Dubleerimisrežiim</a:t>
            </a:r>
            <a:endParaRPr kumimoji="0" lang="et-EE" sz="2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fi-FI"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IFP näitab sama sisu kui signaaliallikas.</a:t>
            </a:r>
          </a:p>
        </p:txBody>
      </p:sp>
      <p:sp>
        <p:nvSpPr>
          <p:cNvPr id="35" name="矩形 36"/>
          <p:cNvSpPr txBox="1"/>
          <p:nvPr/>
        </p:nvSpPr>
        <p:spPr>
          <a:xfrm>
            <a:off x="3928818" y="1149906"/>
            <a:ext cx="3865050" cy="677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Laiaekraanirežiim</a:t>
            </a:r>
            <a:endParaRPr kumimoji="0" lang="en-US" sz="2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IFP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kasutamiseks</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signaaliallikale</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lisakuvari</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43" name="矩形 36"/>
          <p:cNvSpPr txBox="1"/>
          <p:nvPr/>
        </p:nvSpPr>
        <p:spPr>
          <a:xfrm>
            <a:off x="7793868" y="1118479"/>
            <a:ext cx="3999469" cy="1107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BYOM</a:t>
            </a:r>
            <a:endParaRPr kumimoji="0" lang="en-US" sz="2400"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traadita</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BYOM-</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funktsiooni</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PC-l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toimuval</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koosolekul</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saab</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otse</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kasutada</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IFP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kaamerat</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mikrofoni</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grpSp>
        <p:nvGrpSpPr>
          <p:cNvPr id="5" name="组合 4"/>
          <p:cNvGrpSpPr/>
          <p:nvPr/>
        </p:nvGrpSpPr>
        <p:grpSpPr>
          <a:xfrm>
            <a:off x="854602" y="4712181"/>
            <a:ext cx="2366310" cy="1202271"/>
            <a:chOff x="1544728" y="5253417"/>
            <a:chExt cx="2478556" cy="1259301"/>
          </a:xfrm>
        </p:grpSpPr>
        <p:grpSp>
          <p:nvGrpSpPr>
            <p:cNvPr id="12" name="组合 11"/>
            <p:cNvGrpSpPr/>
            <p:nvPr/>
          </p:nvGrpSpPr>
          <p:grpSpPr>
            <a:xfrm>
              <a:off x="1544728" y="5253417"/>
              <a:ext cx="2478556" cy="1259301"/>
              <a:chOff x="0" y="2371080"/>
              <a:chExt cx="6788675" cy="4054745"/>
            </a:xfrm>
          </p:grpSpPr>
          <p:sp>
            <p:nvSpPr>
              <p:cNvPr id="13"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4"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5"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5"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6"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7"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8"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9"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0"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1"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2"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3"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2482" y="5329098"/>
              <a:ext cx="1862097" cy="1047430"/>
            </a:xfrm>
            <a:prstGeom prst="rect">
              <a:avLst/>
            </a:prstGeom>
          </p:spPr>
        </p:pic>
      </p:grpSp>
      <p:grpSp>
        <p:nvGrpSpPr>
          <p:cNvPr id="66" name="组合 65"/>
          <p:cNvGrpSpPr/>
          <p:nvPr/>
        </p:nvGrpSpPr>
        <p:grpSpPr>
          <a:xfrm>
            <a:off x="468263" y="2235907"/>
            <a:ext cx="3138989" cy="1890448"/>
            <a:chOff x="1484138" y="2764456"/>
            <a:chExt cx="3287887" cy="1980121"/>
          </a:xfrm>
        </p:grpSpPr>
        <p:pic>
          <p:nvPicPr>
            <p:cNvPr id="65" name="图片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138" y="2764456"/>
              <a:ext cx="3287887" cy="1980121"/>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4538" y="2855464"/>
              <a:ext cx="3187086" cy="1792736"/>
            </a:xfrm>
            <a:prstGeom prst="rect">
              <a:avLst/>
            </a:prstGeom>
          </p:spPr>
        </p:pic>
      </p:grpSp>
      <p:cxnSp>
        <p:nvCxnSpPr>
          <p:cNvPr id="9" name="直接箭头连接符 8"/>
          <p:cNvCxnSpPr/>
          <p:nvPr/>
        </p:nvCxnSpPr>
        <p:spPr>
          <a:xfrm flipH="1" flipV="1">
            <a:off x="2034905" y="4173931"/>
            <a:ext cx="5703" cy="580785"/>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4706416" y="4712181"/>
            <a:ext cx="2366310" cy="1202271"/>
            <a:chOff x="0" y="2371080"/>
            <a:chExt cx="6788675" cy="4054745"/>
          </a:xfrm>
        </p:grpSpPr>
        <p:sp>
          <p:nvSpPr>
            <p:cNvPr id="44"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5"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6"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7"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8"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9"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0"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1"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2"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3"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4"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5"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cxnSp>
        <p:nvCxnSpPr>
          <p:cNvPr id="59" name="直接箭头连接符 58"/>
          <p:cNvCxnSpPr>
            <a:endCxn id="68" idx="2"/>
          </p:cNvCxnSpPr>
          <p:nvPr/>
        </p:nvCxnSpPr>
        <p:spPr>
          <a:xfrm flipH="1" flipV="1">
            <a:off x="5889572" y="4126355"/>
            <a:ext cx="2853" cy="628362"/>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60" name="图片 59"/>
          <p:cNvPicPr>
            <a:picLocks noChangeAspect="1"/>
          </p:cNvPicPr>
          <p:nvPr/>
        </p:nvPicPr>
        <p:blipFill>
          <a:blip r:embed="rId8"/>
          <a:stretch>
            <a:fillRect/>
          </a:stretch>
        </p:blipFill>
        <p:spPr>
          <a:xfrm>
            <a:off x="5000352" y="4785667"/>
            <a:ext cx="1778441" cy="999484"/>
          </a:xfrm>
          <a:prstGeom prst="rect">
            <a:avLst/>
          </a:prstGeom>
        </p:spPr>
      </p:pic>
      <p:grpSp>
        <p:nvGrpSpPr>
          <p:cNvPr id="67" name="组合 66"/>
          <p:cNvGrpSpPr/>
          <p:nvPr/>
        </p:nvGrpSpPr>
        <p:grpSpPr>
          <a:xfrm>
            <a:off x="4320077" y="2235907"/>
            <a:ext cx="3138989" cy="1890448"/>
            <a:chOff x="1484138" y="2764456"/>
            <a:chExt cx="3287887" cy="1980121"/>
          </a:xfrm>
        </p:grpSpPr>
        <p:pic>
          <p:nvPicPr>
            <p:cNvPr id="68" name="图片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138" y="2764456"/>
              <a:ext cx="3287887" cy="1980121"/>
            </a:xfrm>
            <a:prstGeom prst="rect">
              <a:avLst/>
            </a:prstGeom>
          </p:spPr>
        </p:pic>
        <p:pic>
          <p:nvPicPr>
            <p:cNvPr id="69" name="图片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4538" y="2855464"/>
              <a:ext cx="3187086" cy="1792736"/>
            </a:xfrm>
            <a:prstGeom prst="rect">
              <a:avLst/>
            </a:prstGeom>
          </p:spPr>
        </p:pic>
      </p:grpSp>
      <p:grpSp>
        <p:nvGrpSpPr>
          <p:cNvPr id="4" name="组合 3"/>
          <p:cNvGrpSpPr/>
          <p:nvPr/>
        </p:nvGrpSpPr>
        <p:grpSpPr>
          <a:xfrm>
            <a:off x="7980822" y="2070382"/>
            <a:ext cx="3621013" cy="3882858"/>
            <a:chOff x="7832554" y="2402498"/>
            <a:chExt cx="3621013" cy="3882858"/>
          </a:xfrm>
        </p:grpSpPr>
        <p:grpSp>
          <p:nvGrpSpPr>
            <p:cNvPr id="56" name="组合 55"/>
            <p:cNvGrpSpPr/>
            <p:nvPr/>
          </p:nvGrpSpPr>
          <p:grpSpPr>
            <a:xfrm>
              <a:off x="8494406" y="5083085"/>
              <a:ext cx="2366310" cy="1202271"/>
              <a:chOff x="0" y="2371080"/>
              <a:chExt cx="6788675" cy="4054745"/>
            </a:xfrm>
          </p:grpSpPr>
          <p:sp>
            <p:nvSpPr>
              <p:cNvPr id="57"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8"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1"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2"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4"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0"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1"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2"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3"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4"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5"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6"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77" name="图片 7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32554" y="2402498"/>
              <a:ext cx="3621013" cy="2330407"/>
            </a:xfrm>
            <a:prstGeom prst="rect">
              <a:avLst/>
            </a:prstGeom>
          </p:spPr>
        </p:pic>
        <p:pic>
          <p:nvPicPr>
            <p:cNvPr id="78" name="图片 7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126289" y="2690841"/>
              <a:ext cx="3039106" cy="1675617"/>
            </a:xfrm>
            <a:prstGeom prst="rect">
              <a:avLst/>
            </a:prstGeom>
          </p:spPr>
        </p:pic>
        <p:pic>
          <p:nvPicPr>
            <p:cNvPr id="79" name="图片 78"/>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795640" y="5162707"/>
              <a:ext cx="1780579" cy="981726"/>
            </a:xfrm>
            <a:prstGeom prst="rect">
              <a:avLst/>
            </a:prstGeom>
          </p:spPr>
        </p:pic>
        <p:cxnSp>
          <p:nvCxnSpPr>
            <p:cNvPr id="80" name="直接箭头连接符 79"/>
            <p:cNvCxnSpPr/>
            <p:nvPr/>
          </p:nvCxnSpPr>
          <p:spPr>
            <a:xfrm>
              <a:off x="9634812" y="2654910"/>
              <a:ext cx="499533" cy="2361515"/>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81" name="矩形 80"/>
          <p:cNvSpPr/>
          <p:nvPr/>
        </p:nvSpPr>
        <p:spPr>
          <a:xfrm>
            <a:off x="468374" y="6477698"/>
            <a:ext cx="11162625" cy="307777"/>
          </a:xfrm>
          <a:prstGeom prst="rect">
            <a:avLst/>
          </a:prstGeom>
        </p:spPr>
        <p:txBody>
          <a:bodyPr wrap="square">
            <a:spAutoFit/>
          </a:bodyPr>
          <a:lstStyle/>
          <a:p>
            <a:pPr algn="ctr"/>
            <a:r>
              <a:rPr lang="et-EE" altLang="zh-CN" sz="1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Märkus -</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WonderCast</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peaks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uuendama</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versioonile</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2.9.0, et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toetada</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BYOM </a:t>
            </a:r>
            <a:r>
              <a:rPr lang="en-US" altLang="zh-CN" sz="14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funktsiooni</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lang="zh-CN" altLang="en-US"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Tree>
    <p:extLst>
      <p:ext uri="{BB962C8B-B14F-4D97-AF65-F5344CB8AC3E}">
        <p14:creationId xmlns:p14="http://schemas.microsoft.com/office/powerpoint/2010/main" val="119800305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114" name="图片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209" y="4587873"/>
            <a:ext cx="2461753" cy="1633095"/>
          </a:xfrm>
          <a:prstGeom prst="rect">
            <a:avLst/>
          </a:prstGeom>
        </p:spPr>
      </p:pic>
      <p:grpSp>
        <p:nvGrpSpPr>
          <p:cNvPr id="72" name="组合 71"/>
          <p:cNvGrpSpPr/>
          <p:nvPr/>
        </p:nvGrpSpPr>
        <p:grpSpPr>
          <a:xfrm>
            <a:off x="9831816" y="2092749"/>
            <a:ext cx="2169279" cy="1396102"/>
            <a:chOff x="1256403" y="2534041"/>
            <a:chExt cx="3792776" cy="2440950"/>
          </a:xfrm>
        </p:grpSpPr>
        <p:pic>
          <p:nvPicPr>
            <p:cNvPr id="73" name="图片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403" y="2534041"/>
              <a:ext cx="3792776" cy="2440950"/>
            </a:xfrm>
            <a:prstGeom prst="rect">
              <a:avLst/>
            </a:prstGeom>
          </p:spPr>
        </p:pic>
        <p:pic>
          <p:nvPicPr>
            <p:cNvPr id="97" name="图片 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247" y="2814837"/>
              <a:ext cx="3208015" cy="1792736"/>
            </a:xfrm>
            <a:prstGeom prst="rect">
              <a:avLst/>
            </a:prstGeom>
          </p:spPr>
        </p:pic>
      </p:grpSp>
      <p:sp>
        <p:nvSpPr>
          <p:cNvPr id="10" name="文本框 9"/>
          <p:cNvSpPr txBox="1"/>
          <p:nvPr/>
        </p:nvSpPr>
        <p:spPr>
          <a:xfrm>
            <a:off x="219710" y="70802"/>
            <a:ext cx="838581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Easy Projection- Wi-Fi and Dongle Projection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61" name="矩形 36"/>
          <p:cNvSpPr txBox="1"/>
          <p:nvPr/>
        </p:nvSpPr>
        <p:spPr>
          <a:xfrm>
            <a:off x="616611" y="813354"/>
            <a:ext cx="4888839" cy="677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Simultaneous</a:t>
            </a:r>
            <a:r>
              <a:rPr kumimoji="0" lang="en-US" sz="2400"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Projection</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Supports up to </a:t>
            </a:r>
            <a:r>
              <a:rPr lang="en-US" b="1"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4</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signal sources</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simultaneous projection.</a:t>
            </a:r>
          </a:p>
        </p:txBody>
      </p:sp>
      <p:cxnSp>
        <p:nvCxnSpPr>
          <p:cNvPr id="65" name="直接连接符 64"/>
          <p:cNvCxnSpPr/>
          <p:nvPr/>
        </p:nvCxnSpPr>
        <p:spPr>
          <a:xfrm>
            <a:off x="382154" y="3786188"/>
            <a:ext cx="11313393" cy="0"/>
          </a:xfrm>
          <a:prstGeom prst="line">
            <a:avLst/>
          </a:prstGeom>
          <a:noFill/>
          <a:ln w="6350" cap="flat" cmpd="sng" algn="ctr">
            <a:gradFill flip="none" rotWithShape="1">
              <a:gsLst>
                <a:gs pos="0">
                  <a:srgbClr val="5189F0">
                    <a:alpha val="30000"/>
                  </a:srgbClr>
                </a:gs>
                <a:gs pos="50000">
                  <a:srgbClr val="8357D0"/>
                </a:gs>
                <a:gs pos="100000">
                  <a:srgbClr val="5189F0">
                    <a:alpha val="30000"/>
                  </a:srgbClr>
                </a:gs>
              </a:gsLst>
              <a:lin ang="0" scaled="1"/>
              <a:tileRect/>
            </a:gradFill>
            <a:prstDash val="dash"/>
            <a:miter lim="800000"/>
          </a:ln>
          <a:effectLst/>
        </p:spPr>
      </p:cxnSp>
      <p:cxnSp>
        <p:nvCxnSpPr>
          <p:cNvPr id="66" name="直接连接符 65"/>
          <p:cNvCxnSpPr/>
          <p:nvPr/>
        </p:nvCxnSpPr>
        <p:spPr>
          <a:xfrm>
            <a:off x="6038850" y="1342574"/>
            <a:ext cx="0" cy="4858635"/>
          </a:xfrm>
          <a:prstGeom prst="line">
            <a:avLst/>
          </a:prstGeom>
          <a:noFill/>
          <a:ln w="6350" cap="flat" cmpd="sng" algn="ctr">
            <a:gradFill flip="none" rotWithShape="1">
              <a:gsLst>
                <a:gs pos="0">
                  <a:srgbClr val="5189F0">
                    <a:alpha val="30000"/>
                  </a:srgbClr>
                </a:gs>
                <a:gs pos="50000">
                  <a:srgbClr val="8357D0"/>
                </a:gs>
                <a:gs pos="100000">
                  <a:srgbClr val="5189F0">
                    <a:alpha val="30000"/>
                  </a:srgbClr>
                </a:gs>
              </a:gsLst>
              <a:lin ang="5400000" scaled="1"/>
              <a:tileRect/>
            </a:gradFill>
            <a:prstDash val="dash"/>
            <a:miter lim="800000"/>
          </a:ln>
          <a:effectLst/>
        </p:spPr>
      </p:cxnSp>
      <p:sp>
        <p:nvSpPr>
          <p:cNvPr id="67" name="矩形 36"/>
          <p:cNvSpPr txBox="1"/>
          <p:nvPr/>
        </p:nvSpPr>
        <p:spPr>
          <a:xfrm>
            <a:off x="6611568" y="813354"/>
            <a:ext cx="4888839" cy="892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Reverse Control</a:t>
            </a:r>
            <a:endParaRPr kumimoji="0" lang="en-US" sz="2400"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For PC and Mac, while projecting, users</a:t>
            </a:r>
            <a:r>
              <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can use the IFP’s touch screen to control the signal source.</a:t>
            </a:r>
          </a:p>
        </p:txBody>
      </p:sp>
      <p:grpSp>
        <p:nvGrpSpPr>
          <p:cNvPr id="69" name="组合 68"/>
          <p:cNvGrpSpPr/>
          <p:nvPr/>
        </p:nvGrpSpPr>
        <p:grpSpPr>
          <a:xfrm>
            <a:off x="6250713" y="2431632"/>
            <a:ext cx="1735330" cy="881684"/>
            <a:chOff x="1544728" y="5253417"/>
            <a:chExt cx="2478556" cy="1259301"/>
          </a:xfrm>
        </p:grpSpPr>
        <p:grpSp>
          <p:nvGrpSpPr>
            <p:cNvPr id="74" name="组合 73"/>
            <p:cNvGrpSpPr/>
            <p:nvPr/>
          </p:nvGrpSpPr>
          <p:grpSpPr>
            <a:xfrm>
              <a:off x="1544728" y="5253417"/>
              <a:ext cx="2478556" cy="1259301"/>
              <a:chOff x="0" y="2371080"/>
              <a:chExt cx="6788675" cy="4054745"/>
            </a:xfrm>
          </p:grpSpPr>
          <p:sp>
            <p:nvSpPr>
              <p:cNvPr id="76"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7"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8"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9"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0"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1"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2"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3"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4"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5"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6"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7"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75" name="图片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2482" y="5329098"/>
              <a:ext cx="1862097" cy="1047430"/>
            </a:xfrm>
            <a:prstGeom prst="rect">
              <a:avLst/>
            </a:prstGeom>
          </p:spPr>
        </p:pic>
      </p:grpSp>
      <p:cxnSp>
        <p:nvCxnSpPr>
          <p:cNvPr id="89" name="直接箭头连接符 88"/>
          <p:cNvCxnSpPr/>
          <p:nvPr/>
        </p:nvCxnSpPr>
        <p:spPr>
          <a:xfrm flipV="1">
            <a:off x="7831817" y="2743790"/>
            <a:ext cx="2140858" cy="1"/>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0" name="矩形 36"/>
          <p:cNvSpPr txBox="1"/>
          <p:nvPr/>
        </p:nvSpPr>
        <p:spPr>
          <a:xfrm>
            <a:off x="6250713" y="3347096"/>
            <a:ext cx="1735330"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Signal Source</a:t>
            </a:r>
          </a:p>
        </p:txBody>
      </p:sp>
      <p:sp>
        <p:nvSpPr>
          <p:cNvPr id="91" name="矩形 36"/>
          <p:cNvSpPr txBox="1"/>
          <p:nvPr/>
        </p:nvSpPr>
        <p:spPr>
          <a:xfrm>
            <a:off x="8251878" y="2400212"/>
            <a:ext cx="1300736"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Projection</a:t>
            </a:r>
          </a:p>
        </p:txBody>
      </p:sp>
      <p:cxnSp>
        <p:nvCxnSpPr>
          <p:cNvPr id="92" name="直接箭头连接符 91"/>
          <p:cNvCxnSpPr/>
          <p:nvPr/>
        </p:nvCxnSpPr>
        <p:spPr>
          <a:xfrm flipH="1">
            <a:off x="7820025" y="2847257"/>
            <a:ext cx="2145507" cy="0"/>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3" name="矩形 36"/>
          <p:cNvSpPr txBox="1"/>
          <p:nvPr/>
        </p:nvSpPr>
        <p:spPr>
          <a:xfrm>
            <a:off x="7930712" y="2904700"/>
            <a:ext cx="1943069"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Control the </a:t>
            </a: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computer</a:t>
            </a:r>
            <a:r>
              <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by IFP’s touch screen</a:t>
            </a:r>
          </a:p>
        </p:txBody>
      </p:sp>
      <p:sp>
        <p:nvSpPr>
          <p:cNvPr id="95" name="矩形 36"/>
          <p:cNvSpPr txBox="1"/>
          <p:nvPr/>
        </p:nvSpPr>
        <p:spPr>
          <a:xfrm>
            <a:off x="616611" y="3840589"/>
            <a:ext cx="4888839" cy="892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Reverse</a:t>
            </a:r>
            <a:r>
              <a:rPr kumimoji="0" lang="en-US" sz="2400"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Projection</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altLang="zh-CN"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Use the IFP as </a:t>
            </a: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t>
            </a:r>
            <a:r>
              <a:rPr lang="en-US" altLang="zh-CN"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ignal source, to project its view to the computer</a:t>
            </a:r>
            <a:r>
              <a:rPr lang="en-US" altLang="zh-CN"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/mobile phone.</a:t>
            </a:r>
            <a:endPar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17" name="矩形 36"/>
          <p:cNvSpPr txBox="1"/>
          <p:nvPr/>
        </p:nvSpPr>
        <p:spPr>
          <a:xfrm>
            <a:off x="1929426" y="4917176"/>
            <a:ext cx="1300736"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Projection</a:t>
            </a:r>
          </a:p>
        </p:txBody>
      </p:sp>
      <p:cxnSp>
        <p:nvCxnSpPr>
          <p:cNvPr id="118" name="直接箭头连接符 117"/>
          <p:cNvCxnSpPr/>
          <p:nvPr/>
        </p:nvCxnSpPr>
        <p:spPr>
          <a:xfrm flipH="1">
            <a:off x="1741911" y="5219440"/>
            <a:ext cx="1675767" cy="1"/>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0" name="图片 1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5726" y="4789509"/>
            <a:ext cx="2083046" cy="1169851"/>
          </a:xfrm>
          <a:prstGeom prst="rect">
            <a:avLst/>
          </a:prstGeom>
        </p:spPr>
      </p:pic>
      <p:sp>
        <p:nvSpPr>
          <p:cNvPr id="121" name="矩形 36"/>
          <p:cNvSpPr txBox="1"/>
          <p:nvPr/>
        </p:nvSpPr>
        <p:spPr>
          <a:xfrm>
            <a:off x="3739584" y="6163553"/>
            <a:ext cx="1735330"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Signal Source</a:t>
            </a:r>
          </a:p>
        </p:txBody>
      </p:sp>
      <p:sp>
        <p:nvSpPr>
          <p:cNvPr id="122" name="矩形 36"/>
          <p:cNvSpPr txBox="1"/>
          <p:nvPr/>
        </p:nvSpPr>
        <p:spPr>
          <a:xfrm>
            <a:off x="6611568" y="3840589"/>
            <a:ext cx="4888839" cy="677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2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Wi-Fi AP &amp; STA Mode</a:t>
            </a:r>
            <a:endParaRPr kumimoji="0" lang="en-US" sz="2400"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altLang="zh-CN"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The IFP can work at AP and STA mode at the same time.</a:t>
            </a:r>
            <a:endParaRPr lang="en-US"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3332" y="5394947"/>
            <a:ext cx="470608" cy="47060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9528" y="5288485"/>
            <a:ext cx="683533" cy="683533"/>
          </a:xfrm>
          <a:prstGeom prst="rect">
            <a:avLst/>
          </a:prstGeom>
        </p:spPr>
      </p:pic>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1761" y="5516295"/>
            <a:ext cx="227911" cy="227911"/>
          </a:xfrm>
          <a:prstGeom prst="rect">
            <a:avLst/>
          </a:prstGeom>
        </p:spPr>
      </p:pic>
      <p:cxnSp>
        <p:nvCxnSpPr>
          <p:cNvPr id="149" name="直接箭头连接符 148"/>
          <p:cNvCxnSpPr/>
          <p:nvPr/>
        </p:nvCxnSpPr>
        <p:spPr>
          <a:xfrm>
            <a:off x="6805744" y="5663769"/>
            <a:ext cx="568492" cy="0"/>
          </a:xfrm>
          <a:prstGeom prst="straightConnector1">
            <a:avLst/>
          </a:prstGeom>
          <a:ln w="28575">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50" name="矩形 36"/>
          <p:cNvSpPr txBox="1"/>
          <p:nvPr/>
        </p:nvSpPr>
        <p:spPr>
          <a:xfrm>
            <a:off x="6222325" y="5959360"/>
            <a:ext cx="1735330"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AP</a:t>
            </a:r>
            <a:r>
              <a:rPr kumimoji="0" lang="en-US"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Mode</a:t>
            </a:r>
            <a:endParaRPr kumimoji="0" lang="en-US"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151" name="图片 1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1822" y="5394947"/>
            <a:ext cx="470608" cy="470608"/>
          </a:xfrm>
          <a:prstGeom prst="rect">
            <a:avLst/>
          </a:prstGeom>
        </p:spPr>
      </p:pic>
      <p:pic>
        <p:nvPicPr>
          <p:cNvPr id="152" name="图片 1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8018" y="5288485"/>
            <a:ext cx="683533" cy="683533"/>
          </a:xfrm>
          <a:prstGeom prst="rect">
            <a:avLst/>
          </a:prstGeom>
        </p:spPr>
      </p:pic>
      <p:cxnSp>
        <p:nvCxnSpPr>
          <p:cNvPr id="154" name="直接箭头连接符 153"/>
          <p:cNvCxnSpPr>
            <a:endCxn id="38" idx="1"/>
          </p:cNvCxnSpPr>
          <p:nvPr/>
        </p:nvCxnSpPr>
        <p:spPr>
          <a:xfrm flipV="1">
            <a:off x="8399784" y="4887154"/>
            <a:ext cx="405519" cy="564971"/>
          </a:xfrm>
          <a:prstGeom prst="straightConnector1">
            <a:avLst/>
          </a:prstGeom>
          <a:ln w="28575">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V="1">
            <a:off x="8805303" y="4691645"/>
            <a:ext cx="391019" cy="391019"/>
          </a:xfrm>
          <a:prstGeom prst="rect">
            <a:avLst/>
          </a:prstGeom>
        </p:spPr>
      </p:pic>
      <p:cxnSp>
        <p:nvCxnSpPr>
          <p:cNvPr id="155" name="直接箭头连接符 154"/>
          <p:cNvCxnSpPr>
            <a:stCxn id="38" idx="3"/>
            <a:endCxn id="151" idx="0"/>
          </p:cNvCxnSpPr>
          <p:nvPr/>
        </p:nvCxnSpPr>
        <p:spPr>
          <a:xfrm>
            <a:off x="9196322" y="4887154"/>
            <a:ext cx="460804" cy="507793"/>
          </a:xfrm>
          <a:prstGeom prst="straightConnector1">
            <a:avLst/>
          </a:prstGeom>
          <a:ln w="28575">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57" name="矩形 36"/>
          <p:cNvSpPr txBox="1"/>
          <p:nvPr/>
        </p:nvSpPr>
        <p:spPr>
          <a:xfrm>
            <a:off x="8241625" y="5959360"/>
            <a:ext cx="1735330"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STA Mode</a:t>
            </a:r>
          </a:p>
        </p:txBody>
      </p:sp>
      <p:pic>
        <p:nvPicPr>
          <p:cNvPr id="158" name="图片 1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19532" y="5394947"/>
            <a:ext cx="470608" cy="470608"/>
          </a:xfrm>
          <a:prstGeom prst="rect">
            <a:avLst/>
          </a:prstGeom>
        </p:spPr>
      </p:pic>
      <p:pic>
        <p:nvPicPr>
          <p:cNvPr id="159" name="图片 1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5728" y="5288485"/>
            <a:ext cx="683533" cy="683533"/>
          </a:xfrm>
          <a:prstGeom prst="rect">
            <a:avLst/>
          </a:prstGeom>
        </p:spPr>
      </p:pic>
      <p:pic>
        <p:nvPicPr>
          <p:cNvPr id="160" name="图片 1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7961" y="5516295"/>
            <a:ext cx="227911" cy="227911"/>
          </a:xfrm>
          <a:prstGeom prst="rect">
            <a:avLst/>
          </a:prstGeom>
        </p:spPr>
      </p:pic>
      <p:cxnSp>
        <p:nvCxnSpPr>
          <p:cNvPr id="161" name="直接箭头连接符 160"/>
          <p:cNvCxnSpPr/>
          <p:nvPr/>
        </p:nvCxnSpPr>
        <p:spPr>
          <a:xfrm>
            <a:off x="10691944" y="5663769"/>
            <a:ext cx="568492" cy="0"/>
          </a:xfrm>
          <a:prstGeom prst="straightConnector1">
            <a:avLst/>
          </a:prstGeom>
          <a:ln w="28575">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2" name="矩形 36"/>
          <p:cNvSpPr txBox="1"/>
          <p:nvPr/>
        </p:nvSpPr>
        <p:spPr>
          <a:xfrm>
            <a:off x="10203775" y="5959360"/>
            <a:ext cx="173533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AP</a:t>
            </a:r>
            <a:r>
              <a:rPr kumimoji="0" lang="en-US"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Mode and STA Mode</a:t>
            </a:r>
            <a:endParaRPr kumimoji="0" lang="en-US"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165" name="图片 16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27894" y="1618077"/>
            <a:ext cx="3467598" cy="1951067"/>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grpSp>
        <p:nvGrpSpPr>
          <p:cNvPr id="2" name="组合 1"/>
          <p:cNvGrpSpPr/>
          <p:nvPr/>
        </p:nvGrpSpPr>
        <p:grpSpPr>
          <a:xfrm>
            <a:off x="159194" y="4984791"/>
            <a:ext cx="1732179" cy="880083"/>
            <a:chOff x="213194" y="4975266"/>
            <a:chExt cx="1735330" cy="881684"/>
          </a:xfrm>
        </p:grpSpPr>
        <p:grpSp>
          <p:nvGrpSpPr>
            <p:cNvPr id="98" name="组合 97"/>
            <p:cNvGrpSpPr/>
            <p:nvPr/>
          </p:nvGrpSpPr>
          <p:grpSpPr>
            <a:xfrm>
              <a:off x="213194" y="4975266"/>
              <a:ext cx="1735330" cy="881684"/>
              <a:chOff x="0" y="2371080"/>
              <a:chExt cx="6788675" cy="4054745"/>
            </a:xfrm>
          </p:grpSpPr>
          <p:sp>
            <p:nvSpPr>
              <p:cNvPr id="100"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1"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2"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3"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4"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5"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6"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7"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8"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9"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10"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11"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88" name="图片 8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7664" y="5032881"/>
              <a:ext cx="1297645" cy="727171"/>
            </a:xfrm>
            <a:prstGeom prst="rect">
              <a:avLst/>
            </a:prstGeom>
          </p:spPr>
        </p:pic>
      </p:grpSp>
      <p:sp>
        <p:nvSpPr>
          <p:cNvPr id="94" name="矩形 36"/>
          <p:cNvSpPr txBox="1"/>
          <p:nvPr/>
        </p:nvSpPr>
        <p:spPr>
          <a:xfrm>
            <a:off x="1929426" y="5409026"/>
            <a:ext cx="1300736"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Control</a:t>
            </a:r>
          </a:p>
        </p:txBody>
      </p:sp>
      <p:cxnSp>
        <p:nvCxnSpPr>
          <p:cNvPr id="96" name="直接箭头连接符 95"/>
          <p:cNvCxnSpPr/>
          <p:nvPr/>
        </p:nvCxnSpPr>
        <p:spPr>
          <a:xfrm>
            <a:off x="1741911" y="5362315"/>
            <a:ext cx="1675767" cy="1"/>
          </a:xfrm>
          <a:prstGeom prst="straightConnector1">
            <a:avLst/>
          </a:prstGeom>
          <a:ln w="2857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2" name="图片 1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V="1">
            <a:off x="11523564" y="4691645"/>
            <a:ext cx="391019" cy="391019"/>
          </a:xfrm>
          <a:prstGeom prst="rect">
            <a:avLst/>
          </a:prstGeom>
        </p:spPr>
      </p:pic>
      <p:cxnSp>
        <p:nvCxnSpPr>
          <p:cNvPr id="113" name="直接箭头连接符 112"/>
          <p:cNvCxnSpPr>
            <a:stCxn id="112" idx="0"/>
            <a:endCxn id="158" idx="0"/>
          </p:cNvCxnSpPr>
          <p:nvPr/>
        </p:nvCxnSpPr>
        <p:spPr>
          <a:xfrm flipH="1">
            <a:off x="11654836" y="5082664"/>
            <a:ext cx="64238" cy="312283"/>
          </a:xfrm>
          <a:prstGeom prst="straightConnector1">
            <a:avLst/>
          </a:prstGeom>
          <a:ln w="28575">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9" name="矩形 98"/>
          <p:cNvSpPr/>
          <p:nvPr/>
        </p:nvSpPr>
        <p:spPr>
          <a:xfrm>
            <a:off x="156044" y="6479496"/>
            <a:ext cx="5550961" cy="307777"/>
          </a:xfrm>
          <a:prstGeom prst="rect">
            <a:avLst/>
          </a:prstGeom>
        </p:spPr>
        <p:txBody>
          <a:bodyPr wrap="square">
            <a:spAutoFit/>
          </a:bodyPr>
          <a:lstStyle/>
          <a:p>
            <a:pPr algn="ctr"/>
            <a:r>
              <a:rPr lang="en-US" altLang="zh-CN" sz="1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Note</a:t>
            </a:r>
            <a:r>
              <a:rPr lang="en-US" altLang="zh-CN"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Dongle projection doesn’t support reverse projection</a:t>
            </a:r>
            <a:endParaRPr lang="zh-CN" altLang="en-US" sz="14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微软雅黑"/>
            </a:endParaRPr>
          </a:p>
        </p:txBody>
      </p:sp>
    </p:spTree>
    <p:extLst>
      <p:ext uri="{BB962C8B-B14F-4D97-AF65-F5344CB8AC3E}">
        <p14:creationId xmlns:p14="http://schemas.microsoft.com/office/powerpoint/2010/main" val="2607574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lvl="0"/>
            <a:r>
              <a:rPr lang="et-EE"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Digitaalne tahvel</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95" name="矩形 94"/>
          <p:cNvSpPr/>
          <p:nvPr/>
        </p:nvSpPr>
        <p:spPr>
          <a:xfrm>
            <a:off x="1249491" y="6258854"/>
            <a:ext cx="395800" cy="395800"/>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96" name="文本框 95"/>
          <p:cNvSpPr txBox="1"/>
          <p:nvPr/>
        </p:nvSpPr>
        <p:spPr>
          <a:xfrm>
            <a:off x="1786543" y="6145130"/>
            <a:ext cx="5892410" cy="623248"/>
          </a:xfrm>
          <a:prstGeom prst="rect">
            <a:avLst/>
          </a:prstGeom>
          <a:noFill/>
        </p:spPr>
        <p:txBody>
          <a:bodyPr wrap="square" rtlCol="0">
            <a:spAutoFit/>
          </a:bodyPr>
          <a:lstStyle/>
          <a:p>
            <a:pPr marL="0" marR="0" lvl="0" indent="0" algn="l" defTabSz="914400" rtl="0" eaLnBrk="1" fontAlgn="auto" latinLnBrk="0" hangingPunct="1">
              <a:spcBef>
                <a:spcPts val="0"/>
              </a:spcBef>
              <a:spcAft>
                <a:spcPts val="300"/>
              </a:spcAft>
              <a:buClrTx/>
              <a:buSzTx/>
              <a:buFontTx/>
              <a:buNone/>
              <a:tabLst/>
              <a:defRPr/>
            </a:pP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45-punktiline IR-</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puuteekraan</a:t>
            </a:r>
            <a:endParaRPr lang="et-EE" altLang="zh-CN" b="1" kern="0" dirty="0">
              <a:solidFill>
                <a:srgbClr val="6B63FF"/>
              </a:solidFill>
              <a:latin typeface="Helvetica Now Text" panose="020B0504030202020204" pitchFamily="34" charset="0"/>
              <a:ea typeface="微软雅黑" panose="020B0503020204020204" pitchFamily="34" charset="-122"/>
              <a:sym typeface="Helvetica Now Text" panose="020B0504030202020204" pitchFamily="34" charset="0"/>
            </a:endParaRPr>
          </a:p>
          <a:p>
            <a:pPr marL="0" marR="0" lvl="0" indent="0" algn="l" defTabSz="914400" rtl="0" eaLnBrk="1" fontAlgn="auto" latinLnBrk="0" hangingPunct="1">
              <a:spcBef>
                <a:spcPts val="0"/>
              </a:spcBef>
              <a:spcAft>
                <a:spcPts val="300"/>
              </a:spcAft>
              <a:buClrTx/>
              <a:buSzTx/>
              <a:buFontTx/>
              <a:buNone/>
              <a:tabLst/>
              <a:defRPr/>
            </a:pPr>
            <a:r>
              <a:rPr lang="et-EE" altLang="zh-CN" sz="1400" b="1" kern="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de-DE"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Võimaldab</a:t>
            </a:r>
            <a:r>
              <a:rPr lang="de-DE"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de-DE"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mitmel</a:t>
            </a:r>
            <a:r>
              <a:rPr lang="de-DE"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de-DE"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inimesel</a:t>
            </a:r>
            <a:r>
              <a:rPr lang="de-DE"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de-DE"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samal</a:t>
            </a:r>
            <a:r>
              <a:rPr lang="de-DE"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de-DE"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ajal</a:t>
            </a:r>
            <a:r>
              <a:rPr lang="de-DE"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de-DE"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kirjutada</a:t>
            </a:r>
            <a:r>
              <a:rPr lang="de-DE"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pic>
        <p:nvPicPr>
          <p:cNvPr id="97" name="图片 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786" y="6290150"/>
            <a:ext cx="333209" cy="333209"/>
          </a:xfrm>
          <a:prstGeom prst="rect">
            <a:avLst/>
          </a:prstGeom>
        </p:spPr>
      </p:pic>
      <p:sp>
        <p:nvSpPr>
          <p:cNvPr id="98" name="矩形 97"/>
          <p:cNvSpPr/>
          <p:nvPr/>
        </p:nvSpPr>
        <p:spPr>
          <a:xfrm>
            <a:off x="6824026" y="6250179"/>
            <a:ext cx="395800" cy="395800"/>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99" name="文本框 98"/>
          <p:cNvSpPr txBox="1"/>
          <p:nvPr/>
        </p:nvSpPr>
        <p:spPr>
          <a:xfrm>
            <a:off x="7361078" y="6136455"/>
            <a:ext cx="5892410" cy="623248"/>
          </a:xfrm>
          <a:prstGeom prst="rect">
            <a:avLst/>
          </a:prstGeom>
          <a:noFill/>
        </p:spPr>
        <p:txBody>
          <a:bodyPr wrap="square" rtlCol="0">
            <a:spAutoFit/>
          </a:bodyPr>
          <a:lstStyle/>
          <a:p>
            <a:pPr marL="0" marR="0" lvl="0" indent="0" algn="l" defTabSz="914400" rtl="0" eaLnBrk="1" fontAlgn="auto" latinLnBrk="0" hangingPunct="1">
              <a:spcBef>
                <a:spcPts val="0"/>
              </a:spcBef>
              <a:spcAft>
                <a:spcPts val="300"/>
              </a:spcAft>
              <a:buClrTx/>
              <a:buSzTx/>
              <a:buFontTx/>
              <a:buNone/>
              <a:tabLst/>
              <a:defRPr/>
            </a:pP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Mohs level 7 hardness glass</a:t>
            </a:r>
          </a:p>
          <a:p>
            <a:pPr marL="144000" lvl="0" indent="-144000" defTabSz="914332" fontAlgn="base">
              <a:spcBef>
                <a:spcPct val="0"/>
              </a:spcBef>
              <a:spcAft>
                <a:spcPct val="0"/>
              </a:spcAft>
              <a:buClr>
                <a:prstClr val="black"/>
              </a:buClr>
              <a:buFont typeface="Century Gothic" panose="020B0502020202020204" pitchFamily="34" charset="0"/>
              <a:buChar char="-"/>
              <a:defRPr/>
            </a:pP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Not easy to leave scratches and finger prints.</a:t>
            </a:r>
          </a:p>
        </p:txBody>
      </p:sp>
      <p:pic>
        <p:nvPicPr>
          <p:cNvPr id="100" name="图片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1648" y="6267803"/>
            <a:ext cx="360553" cy="360553"/>
          </a:xfrm>
          <a:prstGeom prst="rect">
            <a:avLst/>
          </a:prstGeom>
        </p:spPr>
      </p:pic>
      <p:pic>
        <p:nvPicPr>
          <p:cNvPr id="4" name="图片 3"/>
          <p:cNvPicPr>
            <a:picLocks noChangeAspect="1"/>
          </p:cNvPicPr>
          <p:nvPr/>
        </p:nvPicPr>
        <p:blipFill rotWithShape="1">
          <a:blip r:embed="rId6"/>
          <a:srcRect t="835" r="1972" b="1261"/>
          <a:stretch/>
        </p:blipFill>
        <p:spPr>
          <a:xfrm>
            <a:off x="8862390" y="1742750"/>
            <a:ext cx="2069110" cy="3428764"/>
          </a:xfrm>
          <a:prstGeom prst="rect">
            <a:avLst/>
          </a:prstGeom>
          <a:effectLst>
            <a:outerShdw blurRad="50800" dist="38100" dir="2700000" algn="tl" rotWithShape="0">
              <a:prstClr val="black">
                <a:alpha val="40000"/>
              </a:prstClr>
            </a:outerShdw>
          </a:effectLst>
        </p:spPr>
      </p:pic>
      <p:grpSp>
        <p:nvGrpSpPr>
          <p:cNvPr id="3" name="组合 2"/>
          <p:cNvGrpSpPr/>
          <p:nvPr/>
        </p:nvGrpSpPr>
        <p:grpSpPr>
          <a:xfrm>
            <a:off x="1354442" y="1124271"/>
            <a:ext cx="8018970" cy="5136860"/>
            <a:chOff x="1701758" y="1048806"/>
            <a:chExt cx="8754646" cy="5608125"/>
          </a:xfrm>
        </p:grpSpPr>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758" y="1048806"/>
              <a:ext cx="8754646" cy="5608125"/>
            </a:xfrm>
            <a:prstGeom prst="rect">
              <a:avLst/>
            </a:prstGeom>
            <a:effectLst>
              <a:glow>
                <a:schemeClr val="accent1">
                  <a:alpha val="89000"/>
                </a:schemeClr>
              </a:glow>
              <a:outerShdw blurRad="368300" sx="101000" sy="101000" algn="ctr" rotWithShape="0">
                <a:srgbClr val="5189F0">
                  <a:alpha val="48000"/>
                </a:srgbClr>
              </a:outerShdw>
            </a:effectLst>
          </p:spPr>
        </p:pic>
        <p:pic>
          <p:nvPicPr>
            <p:cNvPr id="2" name="图片 1"/>
            <p:cNvPicPr>
              <a:picLocks noChangeAspect="1"/>
            </p:cNvPicPr>
            <p:nvPr/>
          </p:nvPicPr>
          <p:blipFill rotWithShape="1">
            <a:blip r:embed="rId8"/>
            <a:srcRect b="419"/>
            <a:stretch/>
          </p:blipFill>
          <p:spPr>
            <a:xfrm>
              <a:off x="2380480" y="1709700"/>
              <a:ext cx="7409235" cy="4091025"/>
            </a:xfrm>
            <a:prstGeom prst="rect">
              <a:avLst/>
            </a:prstGeom>
          </p:spPr>
        </p:pic>
      </p:grpSp>
      <p:cxnSp>
        <p:nvCxnSpPr>
          <p:cNvPr id="85" name="肘形连接符 23"/>
          <p:cNvCxnSpPr>
            <a:stCxn id="84" idx="6"/>
            <a:endCxn id="83" idx="2"/>
          </p:cNvCxnSpPr>
          <p:nvPr/>
        </p:nvCxnSpPr>
        <p:spPr>
          <a:xfrm flipV="1">
            <a:off x="10609028" y="3323369"/>
            <a:ext cx="974108" cy="626867"/>
          </a:xfrm>
          <a:prstGeom prst="bentConnector2">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73968" y="836991"/>
            <a:ext cx="1604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Lisa pilte ja </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video</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id</a:t>
            </a:r>
            <a:endParaRPr kumimoji="0" lang="zh-CN" altLang="en-US" sz="1400"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29" name="椭圆 28"/>
          <p:cNvSpPr/>
          <p:nvPr/>
        </p:nvSpPr>
        <p:spPr>
          <a:xfrm>
            <a:off x="3040123" y="2107559"/>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30" name="肘形连接符 23"/>
          <p:cNvCxnSpPr>
            <a:stCxn id="29" idx="0"/>
            <a:endCxn id="28" idx="2"/>
          </p:cNvCxnSpPr>
          <p:nvPr/>
        </p:nvCxnSpPr>
        <p:spPr>
          <a:xfrm rot="16200000" flipV="1">
            <a:off x="1713215" y="723336"/>
            <a:ext cx="747348" cy="2021097"/>
          </a:xfrm>
          <a:prstGeom prst="bentConnector3">
            <a:avLst>
              <a:gd name="adj1" fmla="val 50000"/>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2023797" y="3531723"/>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5"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57810" y="2564406"/>
            <a:ext cx="14411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Kohandatav</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taustavärv</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pilt</a:t>
            </a:r>
            <a:endPar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46" name="肘形连接符 23"/>
          <p:cNvCxnSpPr>
            <a:stCxn id="43" idx="2"/>
            <a:endCxn id="45" idx="2"/>
          </p:cNvCxnSpPr>
          <p:nvPr/>
        </p:nvCxnSpPr>
        <p:spPr>
          <a:xfrm rot="10800000">
            <a:off x="978381" y="3087627"/>
            <a:ext cx="1045417" cy="501411"/>
          </a:xfrm>
          <a:prstGeom prst="bentConnector2">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2339005" y="4213169"/>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1"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180975" y="3997215"/>
            <a:ext cx="158818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Lisage</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9</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kuju</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ring</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ristkülik</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kolmnurk</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joon</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da-DK"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kuusnurk</a:t>
            </a:r>
            <a:r>
              <a:rPr lang="da-DK"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kera</a:t>
            </a:r>
            <a:r>
              <a:rPr lang="da-DK"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silinder</a:t>
            </a:r>
            <a:r>
              <a:rPr lang="da-DK"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and </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koonus</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63" name="肘形连接符 23"/>
          <p:cNvCxnSpPr>
            <a:stCxn id="60" idx="2"/>
            <a:endCxn id="61" idx="3"/>
          </p:cNvCxnSpPr>
          <p:nvPr/>
        </p:nvCxnSpPr>
        <p:spPr>
          <a:xfrm rot="10800000" flipV="1">
            <a:off x="1769165" y="4270483"/>
            <a:ext cx="569841" cy="419230"/>
          </a:xfrm>
          <a:prstGeom prst="bentConnector3">
            <a:avLst>
              <a:gd name="adj1" fmla="val 50000"/>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64"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5672450" y="857966"/>
            <a:ext cx="1604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Sisesta tabeleid ja jooniseid</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66" name="椭圆 65"/>
          <p:cNvSpPr/>
          <p:nvPr/>
        </p:nvSpPr>
        <p:spPr>
          <a:xfrm>
            <a:off x="5591551" y="2659168"/>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67" name="肘形连接符 23"/>
          <p:cNvCxnSpPr>
            <a:stCxn id="66" idx="0"/>
            <a:endCxn id="64" idx="2"/>
          </p:cNvCxnSpPr>
          <p:nvPr/>
        </p:nvCxnSpPr>
        <p:spPr>
          <a:xfrm rot="5400000" flipH="1" flipV="1">
            <a:off x="5422852" y="1607199"/>
            <a:ext cx="1277982" cy="825957"/>
          </a:xfrm>
          <a:prstGeom prst="bentConnector3">
            <a:avLst>
              <a:gd name="adj1" fmla="val 50000"/>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68"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7655844" y="862661"/>
            <a:ext cx="271316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Kompassi, joonlaua, kolmnurkse joonlaua ja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sirkli</a:t>
            </a:r>
            <a:r>
              <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lisamine</a:t>
            </a:r>
          </a:p>
          <a:p>
            <a:pPr lvl="0" defTabSz="1218956" eaLnBrk="1" hangingPunct="1">
              <a:defRPr/>
            </a:pPr>
            <a:endPar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defTabSz="1218956" eaLnBrk="1" hangingPunct="1">
              <a:defRPr/>
            </a:pPr>
            <a:endPar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defTabSz="1218956" eaLnBrk="1" hangingPunct="1">
              <a:defRPr/>
            </a:pPr>
            <a:endPar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defTabSz="1218956" eaLnBrk="1" hangingPunct="1">
              <a:defRPr/>
            </a:pPr>
            <a:endPar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defTabSz="1218956" eaLnBrk="1" hangingPunct="1">
              <a:defRPr/>
            </a:pPr>
            <a:endPar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defTabSz="1218956" eaLnBrk="1" hangingPunct="1">
              <a:defRPr/>
            </a:pPr>
            <a:endParaRPr lang="fi-FI"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71" name="肘形连接符 23"/>
          <p:cNvCxnSpPr>
            <a:stCxn id="70" idx="4"/>
            <a:endCxn id="68" idx="1"/>
          </p:cNvCxnSpPr>
          <p:nvPr/>
        </p:nvCxnSpPr>
        <p:spPr>
          <a:xfrm rot="5400000" flipH="1" flipV="1">
            <a:off x="7126136" y="2149326"/>
            <a:ext cx="800710" cy="258705"/>
          </a:xfrm>
          <a:prstGeom prst="bentConnector4">
            <a:avLst>
              <a:gd name="adj1" fmla="val -28550"/>
              <a:gd name="adj2" fmla="val 61077"/>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6"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183242" y="833817"/>
            <a:ext cx="33139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Joonistamine</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toetab 3 tüüpi pintsleid ja kohandatavaid värve/paksust</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77" name="椭圆 76"/>
          <p:cNvSpPr/>
          <p:nvPr/>
        </p:nvSpPr>
        <p:spPr>
          <a:xfrm>
            <a:off x="4410528" y="3543381"/>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78" name="肘形连接符 23"/>
          <p:cNvCxnSpPr>
            <a:stCxn id="77" idx="0"/>
            <a:endCxn id="76" idx="2"/>
          </p:cNvCxnSpPr>
          <p:nvPr/>
        </p:nvCxnSpPr>
        <p:spPr>
          <a:xfrm rot="16200000" flipV="1">
            <a:off x="3060862" y="2136401"/>
            <a:ext cx="2186344" cy="627616"/>
          </a:xfrm>
          <a:prstGeom prst="bentConnector3">
            <a:avLst>
              <a:gd name="adj1" fmla="val 50000"/>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83"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10984799" y="2307706"/>
            <a:ext cx="11966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lang="en-US" altLang="zh-CN" sz="12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Sisseehitatud</a:t>
            </a:r>
            <a:r>
              <a:rPr lang="en-US" altLang="zh-CN" sz="12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brauser</a:t>
            </a:r>
            <a:r>
              <a:rPr lang="en-US" altLang="zh-CN" sz="12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altLang="zh-CN" sz="12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pildi</a:t>
            </a:r>
            <a:r>
              <a:rPr lang="en-US" altLang="zh-CN" sz="12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importimist</a:t>
            </a:r>
            <a:r>
              <a:rPr lang="en-US" altLang="zh-CN" sz="12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2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kanvasse</a:t>
            </a:r>
            <a:endPar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84" name="椭圆 83"/>
          <p:cNvSpPr/>
          <p:nvPr/>
        </p:nvSpPr>
        <p:spPr>
          <a:xfrm>
            <a:off x="10494400" y="3892922"/>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0" name="椭圆 69"/>
          <p:cNvSpPr/>
          <p:nvPr/>
        </p:nvSpPr>
        <p:spPr>
          <a:xfrm>
            <a:off x="7339825" y="2564406"/>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81" name="肘形连接符 23"/>
          <p:cNvCxnSpPr>
            <a:stCxn id="80" idx="4"/>
            <a:endCxn id="86" idx="0"/>
          </p:cNvCxnSpPr>
          <p:nvPr/>
        </p:nvCxnSpPr>
        <p:spPr>
          <a:xfrm rot="16200000" flipH="1">
            <a:off x="6822841" y="5417443"/>
            <a:ext cx="712385" cy="32715"/>
          </a:xfrm>
          <a:prstGeom prst="bentConnector3">
            <a:avLst>
              <a:gd name="adj1" fmla="val 50000"/>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86"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6474821" y="5789994"/>
            <a:ext cx="14411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Lisa</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märkmeid</a:t>
            </a:r>
            <a:endParaRPr kumimoji="0" lang="zh-CN" altLang="en-US" sz="1400"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80" name="椭圆 79"/>
          <p:cNvSpPr/>
          <p:nvPr/>
        </p:nvSpPr>
        <p:spPr>
          <a:xfrm>
            <a:off x="7105362" y="4962981"/>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92" name="肘形连接符 23"/>
          <p:cNvCxnSpPr>
            <a:stCxn id="94" idx="6"/>
            <a:endCxn id="93" idx="1"/>
          </p:cNvCxnSpPr>
          <p:nvPr/>
        </p:nvCxnSpPr>
        <p:spPr>
          <a:xfrm>
            <a:off x="7793581" y="4155855"/>
            <a:ext cx="1347046" cy="1634138"/>
          </a:xfrm>
          <a:prstGeom prst="bentConnector3">
            <a:avLst>
              <a:gd name="adj1" fmla="val 50000"/>
            </a:avLst>
          </a:prstGeom>
          <a:ln w="12700">
            <a:solidFill>
              <a:schemeClr val="bg1">
                <a:lumMod val="65000"/>
              </a:schemeClr>
            </a:solidFill>
            <a:prstDash val="dash"/>
            <a:headEnd type="none"/>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3"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9140627" y="5528383"/>
            <a:ext cx="1795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Lisa</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PPT</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PDF</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word</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excel</a:t>
            </a:r>
            <a:endParaRPr kumimoji="0" lang="zh-CN" altLang="en-US" sz="1400"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94" name="椭圆 93"/>
          <p:cNvSpPr/>
          <p:nvPr/>
        </p:nvSpPr>
        <p:spPr>
          <a:xfrm>
            <a:off x="7678953" y="4098541"/>
            <a:ext cx="114628" cy="114628"/>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4" name="矩形 36"/>
          <p:cNvSpPr txBox="1"/>
          <p:nvPr/>
        </p:nvSpPr>
        <p:spPr>
          <a:xfrm>
            <a:off x="219710" y="5408418"/>
            <a:ext cx="1503229" cy="60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lvl="0" algn="ctr" hangingPunct="0">
              <a:lnSpc>
                <a:spcPct val="100000"/>
              </a:lnSpc>
              <a:defRPr/>
            </a:pPr>
            <a:r>
              <a:rPr kumimoji="0" lang="en-US"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t>
            </a:r>
            <a:r>
              <a:rPr kumimoji="0" lang="en-US" altLang="zh-CN"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ote: </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The shape function requires OTA to 3.1.0 </a:t>
            </a:r>
          </a:p>
        </p:txBody>
      </p:sp>
      <p:sp>
        <p:nvSpPr>
          <p:cNvPr id="47" name="矩形 36"/>
          <p:cNvSpPr txBox="1"/>
          <p:nvPr/>
        </p:nvSpPr>
        <p:spPr>
          <a:xfrm>
            <a:off x="10369011" y="870573"/>
            <a:ext cx="1503229" cy="60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lvl="0" algn="ctr" hangingPunct="0">
              <a:lnSpc>
                <a:spcPct val="100000"/>
              </a:lnSpc>
              <a:defRPr/>
            </a:pPr>
            <a:r>
              <a:rPr kumimoji="0" lang="en-US"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t>
            </a:r>
            <a:r>
              <a:rPr kumimoji="0" lang="en-US" altLang="zh-CN"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ote: </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The ruler function requires OTA to 3.1.0 </a:t>
            </a:r>
          </a:p>
        </p:txBody>
      </p:sp>
      <p:sp>
        <p:nvSpPr>
          <p:cNvPr id="48" name="矩形 36"/>
          <p:cNvSpPr txBox="1"/>
          <p:nvPr/>
        </p:nvSpPr>
        <p:spPr>
          <a:xfrm>
            <a:off x="10657807" y="5475079"/>
            <a:ext cx="1503229" cy="60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lvl="0" algn="ctr" hangingPunct="0">
              <a:lnSpc>
                <a:spcPct val="100000"/>
              </a:lnSpc>
              <a:defRPr/>
            </a:pPr>
            <a:r>
              <a:rPr kumimoji="0" lang="en-US"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t>
            </a:r>
            <a:r>
              <a:rPr kumimoji="0" lang="en-US" altLang="zh-CN"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ote: </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Inserting file function requires OTA to 3.1.0 </a:t>
            </a:r>
          </a:p>
        </p:txBody>
      </p:sp>
    </p:spTree>
    <p:extLst>
      <p:ext uri="{BB962C8B-B14F-4D97-AF65-F5344CB8AC3E}">
        <p14:creationId xmlns:p14="http://schemas.microsoft.com/office/powerpoint/2010/main" val="1704305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9823" y="2442516"/>
            <a:ext cx="5304063" cy="3518647"/>
          </a:xfrm>
          <a:prstGeom prst="rect">
            <a:avLst/>
          </a:prstGeom>
        </p:spPr>
      </p:pic>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Digital White Board</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pic>
        <p:nvPicPr>
          <p:cNvPr id="3" name="图片 2"/>
          <p:cNvPicPr>
            <a:picLocks noChangeAspect="1"/>
          </p:cNvPicPr>
          <p:nvPr/>
        </p:nvPicPr>
        <p:blipFill>
          <a:blip r:embed="rId5"/>
          <a:stretch>
            <a:fillRect/>
          </a:stretch>
        </p:blipFill>
        <p:spPr>
          <a:xfrm>
            <a:off x="542958" y="2910067"/>
            <a:ext cx="4655369" cy="2619374"/>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sp>
        <p:nvSpPr>
          <p:cNvPr id="26" name="矩形 36"/>
          <p:cNvSpPr txBox="1"/>
          <p:nvPr/>
        </p:nvSpPr>
        <p:spPr>
          <a:xfrm>
            <a:off x="370289" y="1587234"/>
            <a:ext cx="5000706" cy="1107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t-EE" sz="24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Tahvli</a:t>
            </a:r>
            <a:r>
              <a:rPr lang="en-US" sz="24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sz="24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salvestamine</a:t>
            </a:r>
            <a:r>
              <a:rPr kumimoji="0" lang="en-US" sz="2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endParaRPr kumimoji="0" lang="en-US" sz="2400"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3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viisi</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valgetahvli</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tulemuse</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salvestamiseks</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salvesta</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pildina</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PDF-</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ina</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VWB-</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failina</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Jagamine</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QR-</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koodi</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e-</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posti</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teel.</a:t>
            </a:r>
            <a:endParaRPr lang="en-US" b="1"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29" name="图片 28"/>
          <p:cNvPicPr>
            <a:picLocks noChangeAspect="1"/>
          </p:cNvPicPr>
          <p:nvPr/>
        </p:nvPicPr>
        <p:blipFill>
          <a:blip r:embed="rId6"/>
          <a:stretch>
            <a:fillRect/>
          </a:stretch>
        </p:blipFill>
        <p:spPr>
          <a:xfrm>
            <a:off x="6812630" y="2874765"/>
            <a:ext cx="4475582" cy="2533731"/>
          </a:xfrm>
          <a:prstGeom prst="rect">
            <a:avLst/>
          </a:prstGeom>
        </p:spPr>
      </p:pic>
      <p:cxnSp>
        <p:nvCxnSpPr>
          <p:cNvPr id="30" name="直接连接符 29"/>
          <p:cNvCxnSpPr>
            <a:stCxn id="35" idx="2"/>
          </p:cNvCxnSpPr>
          <p:nvPr/>
        </p:nvCxnSpPr>
        <p:spPr>
          <a:xfrm flipV="1">
            <a:off x="7544609" y="4064736"/>
            <a:ext cx="910899" cy="5315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2" idx="0"/>
          </p:cNvCxnSpPr>
          <p:nvPr/>
        </p:nvCxnSpPr>
        <p:spPr>
          <a:xfrm>
            <a:off x="9688995" y="3867092"/>
            <a:ext cx="1016951" cy="72591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84340" flipV="1">
            <a:off x="11288572" y="3479094"/>
            <a:ext cx="114222" cy="1481320"/>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15660">
            <a:off x="6766737" y="3352861"/>
            <a:ext cx="127503" cy="1653555"/>
          </a:xfrm>
          <a:prstGeom prst="rect">
            <a:avLst/>
          </a:prstGeom>
        </p:spPr>
      </p:pic>
      <p:sp>
        <p:nvSpPr>
          <p:cNvPr id="49" name="矩形 36"/>
          <p:cNvSpPr txBox="1"/>
          <p:nvPr/>
        </p:nvSpPr>
        <p:spPr>
          <a:xfrm>
            <a:off x="6521976" y="1672959"/>
            <a:ext cx="5000706" cy="677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2400" b="1" noProof="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Kahevärviline</a:t>
            </a:r>
            <a:r>
              <a:rPr lang="en-US" sz="24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2400" b="1" noProof="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kirjutamine</a:t>
            </a:r>
            <a:endParaRPr lang="en-US" sz="24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fi-FI"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 kirjutamist kahe erineva värviga pastaka kahe otsaga.</a:t>
            </a:r>
          </a:p>
        </p:txBody>
      </p:sp>
      <p:cxnSp>
        <p:nvCxnSpPr>
          <p:cNvPr id="50" name="直接连接符 49"/>
          <p:cNvCxnSpPr/>
          <p:nvPr/>
        </p:nvCxnSpPr>
        <p:spPr>
          <a:xfrm>
            <a:off x="5781675" y="1494974"/>
            <a:ext cx="0" cy="4858635"/>
          </a:xfrm>
          <a:prstGeom prst="line">
            <a:avLst/>
          </a:prstGeom>
          <a:noFill/>
          <a:ln w="6350" cap="flat" cmpd="sng" algn="ctr">
            <a:gradFill flip="none" rotWithShape="1">
              <a:gsLst>
                <a:gs pos="0">
                  <a:srgbClr val="5189F0">
                    <a:alpha val="30000"/>
                  </a:srgbClr>
                </a:gs>
                <a:gs pos="50000">
                  <a:srgbClr val="8357D0"/>
                </a:gs>
                <a:gs pos="100000">
                  <a:srgbClr val="5189F0">
                    <a:alpha val="30000"/>
                  </a:srgbClr>
                </a:gs>
              </a:gsLst>
              <a:lin ang="5400000" scaled="1"/>
              <a:tileRect/>
            </a:gradFill>
            <a:prstDash val="dash"/>
            <a:miter lim="800000"/>
          </a:ln>
          <a:effectLst/>
        </p:spPr>
      </p:cxnSp>
      <p:sp>
        <p:nvSpPr>
          <p:cNvPr id="14"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7125630" y="4694612"/>
            <a:ext cx="874428" cy="307777"/>
          </a:xfrm>
          <a:prstGeom prst="rect">
            <a:avLst/>
          </a:prstGeom>
          <a:solidFill>
            <a:schemeClr val="bg1"/>
          </a:solidFill>
          <a:ln>
            <a:noFill/>
          </a:ln>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Pen tip</a:t>
            </a:r>
            <a:endParaRPr lang="zh-CN" altLang="en-US"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5"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10229849" y="4682828"/>
            <a:ext cx="952501" cy="307777"/>
          </a:xfrm>
          <a:prstGeom prst="rect">
            <a:avLst/>
          </a:prstGeom>
          <a:solidFill>
            <a:schemeClr val="bg1"/>
          </a:solidFill>
          <a:ln>
            <a:noFill/>
          </a:ln>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Pen end</a:t>
            </a:r>
            <a:endParaRPr lang="zh-CN" altLang="en-US"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Tree>
    <p:extLst>
      <p:ext uri="{BB962C8B-B14F-4D97-AF65-F5344CB8AC3E}">
        <p14:creationId xmlns:p14="http://schemas.microsoft.com/office/powerpoint/2010/main" val="1784020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68045" y="-32385"/>
            <a:ext cx="4911090" cy="6889115"/>
          </a:xfrm>
          <a:prstGeom prst="rect">
            <a:avLst/>
          </a:prstGeom>
          <a:gradFill>
            <a:gsLst>
              <a:gs pos="0">
                <a:srgbClr val="0C92F4">
                  <a:alpha val="60000"/>
                </a:srgbClr>
              </a:gs>
              <a:gs pos="100000">
                <a:srgbClr val="8357D0">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 name="文本框 5"/>
          <p:cNvSpPr txBox="1"/>
          <p:nvPr/>
        </p:nvSpPr>
        <p:spPr>
          <a:xfrm>
            <a:off x="348615" y="2279650"/>
            <a:ext cx="7029450" cy="141478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600" b="1" i="0" u="none" strike="noStrike" kern="1200" cap="none" spc="-150" normalizeH="0" baseline="0" noProof="0" dirty="0">
                <a:ln>
                  <a:noFill/>
                </a:ln>
                <a:solidFill>
                  <a:srgbClr val="404040"/>
                </a:solidFill>
                <a:effectLst>
                  <a:reflection stA="10000" endA="50" endPos="90000" dist="25400" dir="5400000" sy="-100000" algn="bl" rotWithShape="0"/>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CONTENTS</a:t>
            </a:r>
          </a:p>
        </p:txBody>
      </p:sp>
      <p:sp>
        <p:nvSpPr>
          <p:cNvPr id="7" name="文本框 6"/>
          <p:cNvSpPr txBox="1"/>
          <p:nvPr/>
        </p:nvSpPr>
        <p:spPr>
          <a:xfrm>
            <a:off x="7346950" y="1602567"/>
            <a:ext cx="1166495" cy="845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900" b="1" i="0" u="none" strike="noStrike" kern="1200" cap="none" spc="400" normalizeH="0" baseline="0" noProof="0" dirty="0">
                <a:ln>
                  <a:noFill/>
                </a:ln>
                <a:solidFill>
                  <a:srgbClr val="6394FF">
                    <a:alpha val="20000"/>
                  </a:srgbClr>
                </a:solidFill>
                <a:effectLst/>
                <a:uLnTx/>
                <a:uFillTx/>
                <a:latin typeface="Helvetica Now Text" panose="020B0504030202020204" pitchFamily="34" charset="0"/>
                <a:ea typeface="微软雅黑" panose="020B0503020204020204" pitchFamily="34" charset="-122"/>
                <a:cs typeface="Helvetica Now Text Black" panose="020B0604030202020204" charset="0"/>
                <a:sym typeface="Helvetica Now Text" panose="020B0504030202020204" pitchFamily="34" charset="0"/>
              </a:rPr>
              <a:t>01</a:t>
            </a:r>
          </a:p>
        </p:txBody>
      </p:sp>
      <p:sp>
        <p:nvSpPr>
          <p:cNvPr id="5" name="文本框 4"/>
          <p:cNvSpPr txBox="1"/>
          <p:nvPr/>
        </p:nvSpPr>
        <p:spPr>
          <a:xfrm>
            <a:off x="7997190" y="1892762"/>
            <a:ext cx="2775585"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Overview</a:t>
            </a:r>
          </a:p>
        </p:txBody>
      </p:sp>
      <p:sp>
        <p:nvSpPr>
          <p:cNvPr id="8" name="文本框 7"/>
          <p:cNvSpPr txBox="1"/>
          <p:nvPr/>
        </p:nvSpPr>
        <p:spPr>
          <a:xfrm>
            <a:off x="7280275" y="2699212"/>
            <a:ext cx="1494270" cy="845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900" b="1" i="0" u="none" strike="noStrike" kern="1200" cap="none" spc="400" normalizeH="0" baseline="0" noProof="0" dirty="0">
                <a:ln>
                  <a:noFill/>
                </a:ln>
                <a:solidFill>
                  <a:srgbClr val="6394FF">
                    <a:alpha val="20000"/>
                  </a:srgbClr>
                </a:solidFill>
                <a:effectLst/>
                <a:uLnTx/>
                <a:uFillTx/>
                <a:latin typeface="Helvetica Now Text" panose="020B0504030202020204" pitchFamily="34" charset="0"/>
                <a:ea typeface="微软雅黑" panose="020B0503020204020204" pitchFamily="34" charset="-122"/>
                <a:cs typeface="Helvetica Now Text Black" panose="020B0604030202020204" charset="0"/>
                <a:sym typeface="Helvetica Now Text" panose="020B0504030202020204" pitchFamily="34" charset="0"/>
              </a:rPr>
              <a:t>02</a:t>
            </a:r>
          </a:p>
        </p:txBody>
      </p:sp>
      <p:sp>
        <p:nvSpPr>
          <p:cNvPr id="9" name="文本框 8"/>
          <p:cNvSpPr txBox="1"/>
          <p:nvPr/>
        </p:nvSpPr>
        <p:spPr>
          <a:xfrm>
            <a:off x="7997190" y="2995757"/>
            <a:ext cx="2775585" cy="400110"/>
          </a:xfrm>
          <a:prstGeom prst="rect">
            <a:avLst/>
          </a:prstGeom>
          <a:noFill/>
        </p:spPr>
        <p:txBody>
          <a:bodyPr wrap="square" rtlCol="0">
            <a:spAutoFit/>
          </a:bodyPr>
          <a:lstStyle>
            <a:defPPr>
              <a:defRPr lang="zh-CN"/>
            </a:defPPr>
            <a:lvl1pPr>
              <a:defRPr sz="2000" b="1">
                <a:solidFill>
                  <a:srgbClr val="404040"/>
                </a:solidFill>
                <a:uFillTx/>
                <a:latin typeface="Helvetica Now Text" panose="020B0504030202020204" pitchFamily="34" charset="0"/>
                <a:ea typeface="微软雅黑" panose="020B0503020204020204" pitchFamily="34" charset="-122"/>
                <a:cs typeface="Helvetica Now Text Bold" panose="020B060403020202020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404040"/>
                </a:solidFill>
                <a:effectLst/>
                <a:uLnTx/>
                <a:uFillTx/>
                <a:sym typeface="Helvetica Now Text" panose="020B0504030202020204" pitchFamily="34" charset="0"/>
              </a:rPr>
              <a:t>Product Introduction</a:t>
            </a:r>
            <a:endParaRPr kumimoji="0" lang="zh-CN" altLang="en-US" sz="2000" b="1" i="0" u="none" strike="noStrike" kern="1200" cap="none" spc="0" normalizeH="0" baseline="0" noProof="0" dirty="0">
              <a:ln>
                <a:noFill/>
              </a:ln>
              <a:solidFill>
                <a:srgbClr val="404040"/>
              </a:solidFill>
              <a:effectLst/>
              <a:uLnTx/>
              <a:uFillTx/>
              <a:sym typeface="Helvetica Now Text" panose="020B0504030202020204" pitchFamily="34" charset="0"/>
            </a:endParaRPr>
          </a:p>
        </p:txBody>
      </p:sp>
      <p:sp>
        <p:nvSpPr>
          <p:cNvPr id="10" name="文本框 9"/>
          <p:cNvSpPr txBox="1"/>
          <p:nvPr/>
        </p:nvSpPr>
        <p:spPr>
          <a:xfrm>
            <a:off x="7280275" y="3844117"/>
            <a:ext cx="1494270" cy="845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900" b="1" i="0" u="none" strike="noStrike" kern="1200" cap="none" spc="400" normalizeH="0" baseline="0" noProof="0" dirty="0">
                <a:ln>
                  <a:noFill/>
                </a:ln>
                <a:solidFill>
                  <a:srgbClr val="6394FF">
                    <a:alpha val="20000"/>
                  </a:srgbClr>
                </a:solidFill>
                <a:effectLst/>
                <a:uLnTx/>
                <a:uFillTx/>
                <a:latin typeface="Helvetica Now Text" panose="020B0504030202020204" pitchFamily="34" charset="0"/>
                <a:ea typeface="微软雅黑" panose="020B0503020204020204" pitchFamily="34" charset="-122"/>
                <a:cs typeface="Helvetica Now Text Black" panose="020B0604030202020204" charset="0"/>
                <a:sym typeface="Helvetica Now Text" panose="020B0504030202020204" pitchFamily="34" charset="0"/>
              </a:rPr>
              <a:t>03</a:t>
            </a:r>
          </a:p>
        </p:txBody>
      </p:sp>
      <p:sp>
        <p:nvSpPr>
          <p:cNvPr id="11" name="文本框 10"/>
          <p:cNvSpPr txBox="1"/>
          <p:nvPr/>
        </p:nvSpPr>
        <p:spPr>
          <a:xfrm>
            <a:off x="7997190" y="4134312"/>
            <a:ext cx="2775585" cy="707886"/>
          </a:xfrm>
          <a:prstGeom prst="rect">
            <a:avLst/>
          </a:prstGeom>
          <a:noFill/>
        </p:spPr>
        <p:txBody>
          <a:bodyPr wrap="square" rtlCol="0">
            <a:spAutoFit/>
          </a:bodyPr>
          <a:lstStyle>
            <a:defPPr>
              <a:defRPr lang="zh-CN"/>
            </a:defPPr>
            <a:lvl1pPr>
              <a:defRPr sz="2000" b="1">
                <a:solidFill>
                  <a:srgbClr val="404040"/>
                </a:solidFill>
                <a:uFillTx/>
                <a:latin typeface="Helvetica Now Text" panose="020B0504030202020204" pitchFamily="34" charset="0"/>
                <a:ea typeface="微软雅黑" panose="020B0503020204020204" pitchFamily="34" charset="-122"/>
                <a:cs typeface="Helvetica Now Text Bold" panose="020B060403020202020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404040"/>
                </a:solidFill>
                <a:effectLst/>
                <a:uLnTx/>
                <a:uFillTx/>
                <a:sym typeface="Helvetica Now Text" panose="020B0504030202020204" pitchFamily="34" charset="0"/>
              </a:rPr>
              <a:t>Application Scenarios</a:t>
            </a:r>
            <a:endParaRPr kumimoji="0" lang="zh-CN" altLang="en-US" sz="2000" b="1" i="0" u="none" strike="noStrike" kern="1200" cap="none" spc="0" normalizeH="0" baseline="0" noProof="0" dirty="0">
              <a:ln>
                <a:noFill/>
              </a:ln>
              <a:solidFill>
                <a:srgbClr val="404040"/>
              </a:solidFill>
              <a:effectLst/>
              <a:uLnTx/>
              <a:uFillTx/>
              <a:sym typeface="Helvetica Now Text" panose="020B0504030202020204" pitchFamily="34" charset="0"/>
            </a:endParaRPr>
          </a:p>
        </p:txBody>
      </p:sp>
      <p:pic>
        <p:nvPicPr>
          <p:cNvPr id="44" name="图片 43" descr="Hikvision备份 3"/>
          <p:cNvPicPr>
            <a:picLocks noChangeAspect="1"/>
          </p:cNvPicPr>
          <p:nvPr/>
        </p:nvPicPr>
        <p:blipFill>
          <a:blip r:embed="rId3"/>
          <a:stretch>
            <a:fillRect/>
          </a:stretch>
        </p:blipFill>
        <p:spPr>
          <a:xfrm>
            <a:off x="10565765" y="320675"/>
            <a:ext cx="1365250" cy="173355"/>
          </a:xfrm>
          <a:prstGeom prst="rect">
            <a:avLst/>
          </a:prstGeom>
        </p:spPr>
      </p:pic>
    </p:spTree>
    <p:extLst>
      <p:ext uri="{BB962C8B-B14F-4D97-AF65-F5344CB8AC3E}">
        <p14:creationId xmlns:p14="http://schemas.microsoft.com/office/powerpoint/2010/main" val="2186797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540" y="2296127"/>
            <a:ext cx="2841736" cy="1885171"/>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942" y="4542074"/>
            <a:ext cx="2841736" cy="1885171"/>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6724" y="2296127"/>
            <a:ext cx="2841736" cy="1885171"/>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126" y="4542074"/>
            <a:ext cx="2841736" cy="1885171"/>
          </a:xfrm>
          <a:prstGeom prst="rect">
            <a:avLst/>
          </a:prstGeom>
        </p:spPr>
      </p:pic>
      <p:pic>
        <p:nvPicPr>
          <p:cNvPr id="55" name="图片 54"/>
          <p:cNvPicPr>
            <a:picLocks noChangeAspect="1"/>
          </p:cNvPicPr>
          <p:nvPr/>
        </p:nvPicPr>
        <p:blipFill>
          <a:blip r:embed="rId5"/>
          <a:stretch>
            <a:fillRect/>
          </a:stretch>
        </p:blipFill>
        <p:spPr>
          <a:xfrm>
            <a:off x="1671639" y="4772910"/>
            <a:ext cx="2405464" cy="1358809"/>
          </a:xfrm>
          <a:prstGeom prst="rect">
            <a:avLst/>
          </a:prstGeom>
        </p:spPr>
      </p:pic>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Digital White Board</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cxnSp>
        <p:nvCxnSpPr>
          <p:cNvPr id="50" name="直接连接符 49"/>
          <p:cNvCxnSpPr/>
          <p:nvPr/>
        </p:nvCxnSpPr>
        <p:spPr>
          <a:xfrm>
            <a:off x="5781675" y="1494974"/>
            <a:ext cx="0" cy="4858635"/>
          </a:xfrm>
          <a:prstGeom prst="line">
            <a:avLst/>
          </a:prstGeom>
          <a:noFill/>
          <a:ln w="6350" cap="flat" cmpd="sng" algn="ctr">
            <a:gradFill flip="none" rotWithShape="1">
              <a:gsLst>
                <a:gs pos="0">
                  <a:srgbClr val="5189F0">
                    <a:alpha val="30000"/>
                  </a:srgbClr>
                </a:gs>
                <a:gs pos="50000">
                  <a:srgbClr val="8357D0"/>
                </a:gs>
                <a:gs pos="100000">
                  <a:srgbClr val="5189F0">
                    <a:alpha val="30000"/>
                  </a:srgbClr>
                </a:gs>
              </a:gsLst>
              <a:lin ang="5400000" scaled="1"/>
              <a:tileRect/>
            </a:gradFill>
            <a:prstDash val="dash"/>
            <a:miter lim="800000"/>
          </a:ln>
          <a:effectLst/>
        </p:spPr>
      </p:cxnSp>
      <p:sp>
        <p:nvSpPr>
          <p:cNvPr id="13" name="矩形 36"/>
          <p:cNvSpPr txBox="1"/>
          <p:nvPr/>
        </p:nvSpPr>
        <p:spPr>
          <a:xfrm>
            <a:off x="370289" y="1215759"/>
            <a:ext cx="5000706" cy="677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t-EE" sz="24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Mustrite tuvastus</a:t>
            </a:r>
            <a:endParaRPr kumimoji="0" lang="en-US" sz="2400" b="1" i="0" u="none" strike="noStrike" kern="1200" cap="none" spc="0" normalizeH="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fi-FI"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 kolme kuju mustrituvastust: ring, kolmnurk ja ristkülik</a:t>
            </a:r>
          </a:p>
        </p:txBody>
      </p:sp>
      <p:sp>
        <p:nvSpPr>
          <p:cNvPr id="14" name="矩形 36"/>
          <p:cNvSpPr txBox="1"/>
          <p:nvPr/>
        </p:nvSpPr>
        <p:spPr>
          <a:xfrm>
            <a:off x="6409139" y="1215759"/>
            <a:ext cx="5000706" cy="892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2400" b="1" noProof="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Tähemärkide</a:t>
            </a:r>
            <a:r>
              <a:rPr lang="en-US" sz="24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2400" b="1" noProof="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tuvastamine</a:t>
            </a:r>
            <a:endParaRPr lang="et-EE" sz="2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fi-FI"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 ingliskeelse, hiina (lihtsustatud), numbrite ja kirjavahemärkide tähemärkide tuvastamist.</a:t>
            </a:r>
          </a:p>
        </p:txBody>
      </p:sp>
      <p:pic>
        <p:nvPicPr>
          <p:cNvPr id="24" name="图片 23"/>
          <p:cNvPicPr>
            <a:picLocks noChangeAspect="1"/>
          </p:cNvPicPr>
          <p:nvPr/>
        </p:nvPicPr>
        <p:blipFill>
          <a:blip r:embed="rId5"/>
          <a:stretch>
            <a:fillRect/>
          </a:stretch>
        </p:blipFill>
        <p:spPr>
          <a:xfrm>
            <a:off x="1642432" y="2528864"/>
            <a:ext cx="2404548" cy="1361271"/>
          </a:xfrm>
          <a:prstGeom prst="rect">
            <a:avLst/>
          </a:prstGeom>
        </p:spPr>
      </p:pic>
      <p:sp>
        <p:nvSpPr>
          <p:cNvPr id="34" name="任意多边形 33"/>
          <p:cNvSpPr/>
          <p:nvPr/>
        </p:nvSpPr>
        <p:spPr>
          <a:xfrm>
            <a:off x="2447448" y="2830494"/>
            <a:ext cx="846389" cy="687336"/>
          </a:xfrm>
          <a:custGeom>
            <a:avLst/>
            <a:gdLst>
              <a:gd name="connsiteX0" fmla="*/ 319087 w 709612"/>
              <a:gd name="connsiteY0" fmla="*/ 4762 h 576262"/>
              <a:gd name="connsiteX1" fmla="*/ 342900 w 709612"/>
              <a:gd name="connsiteY1" fmla="*/ 9525 h 576262"/>
              <a:gd name="connsiteX2" fmla="*/ 357187 w 709612"/>
              <a:gd name="connsiteY2" fmla="*/ 14287 h 576262"/>
              <a:gd name="connsiteX3" fmla="*/ 395287 w 709612"/>
              <a:gd name="connsiteY3" fmla="*/ 19050 h 576262"/>
              <a:gd name="connsiteX4" fmla="*/ 409575 w 709612"/>
              <a:gd name="connsiteY4" fmla="*/ 23812 h 576262"/>
              <a:gd name="connsiteX5" fmla="*/ 438150 w 709612"/>
              <a:gd name="connsiteY5" fmla="*/ 42862 h 576262"/>
              <a:gd name="connsiteX6" fmla="*/ 452437 w 709612"/>
              <a:gd name="connsiteY6" fmla="*/ 47625 h 576262"/>
              <a:gd name="connsiteX7" fmla="*/ 466725 w 709612"/>
              <a:gd name="connsiteY7" fmla="*/ 57150 h 576262"/>
              <a:gd name="connsiteX8" fmla="*/ 495300 w 709612"/>
              <a:gd name="connsiteY8" fmla="*/ 66675 h 576262"/>
              <a:gd name="connsiteX9" fmla="*/ 509587 w 709612"/>
              <a:gd name="connsiteY9" fmla="*/ 76200 h 576262"/>
              <a:gd name="connsiteX10" fmla="*/ 571500 w 709612"/>
              <a:gd name="connsiteY10" fmla="*/ 80962 h 576262"/>
              <a:gd name="connsiteX11" fmla="*/ 604837 w 709612"/>
              <a:gd name="connsiteY11" fmla="*/ 95250 h 576262"/>
              <a:gd name="connsiteX12" fmla="*/ 633412 w 709612"/>
              <a:gd name="connsiteY12" fmla="*/ 104775 h 576262"/>
              <a:gd name="connsiteX13" fmla="*/ 661987 w 709612"/>
              <a:gd name="connsiteY13" fmla="*/ 123825 h 576262"/>
              <a:gd name="connsiteX14" fmla="*/ 671512 w 709612"/>
              <a:gd name="connsiteY14" fmla="*/ 152400 h 576262"/>
              <a:gd name="connsiteX15" fmla="*/ 681037 w 709612"/>
              <a:gd name="connsiteY15" fmla="*/ 166687 h 576262"/>
              <a:gd name="connsiteX16" fmla="*/ 690562 w 709612"/>
              <a:gd name="connsiteY16" fmla="*/ 195262 h 576262"/>
              <a:gd name="connsiteX17" fmla="*/ 700087 w 709612"/>
              <a:gd name="connsiteY17" fmla="*/ 209550 h 576262"/>
              <a:gd name="connsiteX18" fmla="*/ 709612 w 709612"/>
              <a:gd name="connsiteY18" fmla="*/ 242887 h 576262"/>
              <a:gd name="connsiteX19" fmla="*/ 704850 w 709612"/>
              <a:gd name="connsiteY19" fmla="*/ 295275 h 576262"/>
              <a:gd name="connsiteX20" fmla="*/ 695325 w 709612"/>
              <a:gd name="connsiteY20" fmla="*/ 323850 h 576262"/>
              <a:gd name="connsiteX21" fmla="*/ 690562 w 709612"/>
              <a:gd name="connsiteY21" fmla="*/ 404812 h 576262"/>
              <a:gd name="connsiteX22" fmla="*/ 676275 w 709612"/>
              <a:gd name="connsiteY22" fmla="*/ 414337 h 576262"/>
              <a:gd name="connsiteX23" fmla="*/ 671512 w 709612"/>
              <a:gd name="connsiteY23" fmla="*/ 428625 h 576262"/>
              <a:gd name="connsiteX24" fmla="*/ 661987 w 709612"/>
              <a:gd name="connsiteY24" fmla="*/ 442912 h 576262"/>
              <a:gd name="connsiteX25" fmla="*/ 633412 w 709612"/>
              <a:gd name="connsiteY25" fmla="*/ 466725 h 576262"/>
              <a:gd name="connsiteX26" fmla="*/ 619125 w 709612"/>
              <a:gd name="connsiteY26" fmla="*/ 471487 h 576262"/>
              <a:gd name="connsiteX27" fmla="*/ 590550 w 709612"/>
              <a:gd name="connsiteY27" fmla="*/ 490537 h 576262"/>
              <a:gd name="connsiteX28" fmla="*/ 576262 w 709612"/>
              <a:gd name="connsiteY28" fmla="*/ 500062 h 576262"/>
              <a:gd name="connsiteX29" fmla="*/ 552450 w 709612"/>
              <a:gd name="connsiteY29" fmla="*/ 519112 h 576262"/>
              <a:gd name="connsiteX30" fmla="*/ 538162 w 709612"/>
              <a:gd name="connsiteY30" fmla="*/ 528637 h 576262"/>
              <a:gd name="connsiteX31" fmla="*/ 466725 w 709612"/>
              <a:gd name="connsiteY31" fmla="*/ 542925 h 576262"/>
              <a:gd name="connsiteX32" fmla="*/ 433387 w 709612"/>
              <a:gd name="connsiteY32" fmla="*/ 552450 h 576262"/>
              <a:gd name="connsiteX33" fmla="*/ 404812 w 709612"/>
              <a:gd name="connsiteY33" fmla="*/ 561975 h 576262"/>
              <a:gd name="connsiteX34" fmla="*/ 390525 w 709612"/>
              <a:gd name="connsiteY34" fmla="*/ 566737 h 576262"/>
              <a:gd name="connsiteX35" fmla="*/ 376237 w 709612"/>
              <a:gd name="connsiteY35" fmla="*/ 571500 h 576262"/>
              <a:gd name="connsiteX36" fmla="*/ 342900 w 709612"/>
              <a:gd name="connsiteY36" fmla="*/ 576262 h 576262"/>
              <a:gd name="connsiteX37" fmla="*/ 271462 w 709612"/>
              <a:gd name="connsiteY37" fmla="*/ 566737 h 576262"/>
              <a:gd name="connsiteX38" fmla="*/ 242887 w 709612"/>
              <a:gd name="connsiteY38" fmla="*/ 557212 h 576262"/>
              <a:gd name="connsiteX39" fmla="*/ 228600 w 709612"/>
              <a:gd name="connsiteY39" fmla="*/ 552450 h 576262"/>
              <a:gd name="connsiteX40" fmla="*/ 214312 w 709612"/>
              <a:gd name="connsiteY40" fmla="*/ 542925 h 576262"/>
              <a:gd name="connsiteX41" fmla="*/ 185737 w 709612"/>
              <a:gd name="connsiteY41" fmla="*/ 533400 h 576262"/>
              <a:gd name="connsiteX42" fmla="*/ 171450 w 709612"/>
              <a:gd name="connsiteY42" fmla="*/ 528637 h 576262"/>
              <a:gd name="connsiteX43" fmla="*/ 142875 w 709612"/>
              <a:gd name="connsiteY43" fmla="*/ 519112 h 576262"/>
              <a:gd name="connsiteX44" fmla="*/ 114300 w 709612"/>
              <a:gd name="connsiteY44" fmla="*/ 500062 h 576262"/>
              <a:gd name="connsiteX45" fmla="*/ 100012 w 709612"/>
              <a:gd name="connsiteY45" fmla="*/ 485775 h 576262"/>
              <a:gd name="connsiteX46" fmla="*/ 85725 w 709612"/>
              <a:gd name="connsiteY46" fmla="*/ 481012 h 576262"/>
              <a:gd name="connsiteX47" fmla="*/ 71437 w 709612"/>
              <a:gd name="connsiteY47" fmla="*/ 471487 h 576262"/>
              <a:gd name="connsiteX48" fmla="*/ 61912 w 709612"/>
              <a:gd name="connsiteY48" fmla="*/ 457200 h 576262"/>
              <a:gd name="connsiteX49" fmla="*/ 47625 w 709612"/>
              <a:gd name="connsiteY49" fmla="*/ 452437 h 576262"/>
              <a:gd name="connsiteX50" fmla="*/ 33337 w 709612"/>
              <a:gd name="connsiteY50" fmla="*/ 442912 h 576262"/>
              <a:gd name="connsiteX51" fmla="*/ 14287 w 709612"/>
              <a:gd name="connsiteY51" fmla="*/ 400050 h 576262"/>
              <a:gd name="connsiteX52" fmla="*/ 4762 w 709612"/>
              <a:gd name="connsiteY52" fmla="*/ 366712 h 576262"/>
              <a:gd name="connsiteX53" fmla="*/ 0 w 709612"/>
              <a:gd name="connsiteY53" fmla="*/ 347662 h 576262"/>
              <a:gd name="connsiteX54" fmla="*/ 4762 w 709612"/>
              <a:gd name="connsiteY54" fmla="*/ 295275 h 576262"/>
              <a:gd name="connsiteX55" fmla="*/ 19050 w 709612"/>
              <a:gd name="connsiteY55" fmla="*/ 247650 h 576262"/>
              <a:gd name="connsiteX56" fmla="*/ 23812 w 709612"/>
              <a:gd name="connsiteY56" fmla="*/ 233362 h 576262"/>
              <a:gd name="connsiteX57" fmla="*/ 33337 w 709612"/>
              <a:gd name="connsiteY57" fmla="*/ 185737 h 576262"/>
              <a:gd name="connsiteX58" fmla="*/ 47625 w 709612"/>
              <a:gd name="connsiteY58" fmla="*/ 152400 h 576262"/>
              <a:gd name="connsiteX59" fmla="*/ 66675 w 709612"/>
              <a:gd name="connsiteY59" fmla="*/ 123825 h 576262"/>
              <a:gd name="connsiteX60" fmla="*/ 76200 w 709612"/>
              <a:gd name="connsiteY60" fmla="*/ 109537 h 576262"/>
              <a:gd name="connsiteX61" fmla="*/ 85725 w 709612"/>
              <a:gd name="connsiteY61" fmla="*/ 80962 h 576262"/>
              <a:gd name="connsiteX62" fmla="*/ 90487 w 709612"/>
              <a:gd name="connsiteY62" fmla="*/ 66675 h 576262"/>
              <a:gd name="connsiteX63" fmla="*/ 119062 w 709612"/>
              <a:gd name="connsiteY63" fmla="*/ 42862 h 576262"/>
              <a:gd name="connsiteX64" fmla="*/ 147637 w 709612"/>
              <a:gd name="connsiteY64" fmla="*/ 23812 h 576262"/>
              <a:gd name="connsiteX65" fmla="*/ 157162 w 709612"/>
              <a:gd name="connsiteY65" fmla="*/ 9525 h 576262"/>
              <a:gd name="connsiteX66" fmla="*/ 176212 w 709612"/>
              <a:gd name="connsiteY66" fmla="*/ 4762 h 576262"/>
              <a:gd name="connsiteX67" fmla="*/ 190500 w 709612"/>
              <a:gd name="connsiteY67" fmla="*/ 0 h 576262"/>
              <a:gd name="connsiteX68" fmla="*/ 257175 w 709612"/>
              <a:gd name="connsiteY68" fmla="*/ 4762 h 576262"/>
              <a:gd name="connsiteX69" fmla="*/ 271462 w 709612"/>
              <a:gd name="connsiteY69" fmla="*/ 0 h 576262"/>
              <a:gd name="connsiteX70" fmla="*/ 319087 w 709612"/>
              <a:gd name="connsiteY70" fmla="*/ 4762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9612" h="576262">
                <a:moveTo>
                  <a:pt x="319087" y="4762"/>
                </a:moveTo>
                <a:cubicBezTo>
                  <a:pt x="330993" y="6349"/>
                  <a:pt x="335047" y="7562"/>
                  <a:pt x="342900" y="9525"/>
                </a:cubicBezTo>
                <a:cubicBezTo>
                  <a:pt x="347770" y="10743"/>
                  <a:pt x="352248" y="13389"/>
                  <a:pt x="357187" y="14287"/>
                </a:cubicBezTo>
                <a:cubicBezTo>
                  <a:pt x="369779" y="16577"/>
                  <a:pt x="382587" y="17462"/>
                  <a:pt x="395287" y="19050"/>
                </a:cubicBezTo>
                <a:cubicBezTo>
                  <a:pt x="400050" y="20637"/>
                  <a:pt x="405187" y="21374"/>
                  <a:pt x="409575" y="23812"/>
                </a:cubicBezTo>
                <a:cubicBezTo>
                  <a:pt x="419582" y="29371"/>
                  <a:pt x="427290" y="39241"/>
                  <a:pt x="438150" y="42862"/>
                </a:cubicBezTo>
                <a:cubicBezTo>
                  <a:pt x="442912" y="44450"/>
                  <a:pt x="447947" y="45380"/>
                  <a:pt x="452437" y="47625"/>
                </a:cubicBezTo>
                <a:cubicBezTo>
                  <a:pt x="457557" y="50185"/>
                  <a:pt x="461494" y="54825"/>
                  <a:pt x="466725" y="57150"/>
                </a:cubicBezTo>
                <a:cubicBezTo>
                  <a:pt x="475900" y="61228"/>
                  <a:pt x="486946" y="61106"/>
                  <a:pt x="495300" y="66675"/>
                </a:cubicBezTo>
                <a:cubicBezTo>
                  <a:pt x="500062" y="69850"/>
                  <a:pt x="503961" y="75145"/>
                  <a:pt x="509587" y="76200"/>
                </a:cubicBezTo>
                <a:cubicBezTo>
                  <a:pt x="529931" y="80014"/>
                  <a:pt x="550862" y="79375"/>
                  <a:pt x="571500" y="80962"/>
                </a:cubicBezTo>
                <a:cubicBezTo>
                  <a:pt x="617507" y="96300"/>
                  <a:pt x="545962" y="71700"/>
                  <a:pt x="604837" y="95250"/>
                </a:cubicBezTo>
                <a:cubicBezTo>
                  <a:pt x="614159" y="98979"/>
                  <a:pt x="625058" y="99206"/>
                  <a:pt x="633412" y="104775"/>
                </a:cubicBezTo>
                <a:lnTo>
                  <a:pt x="661987" y="123825"/>
                </a:lnTo>
                <a:cubicBezTo>
                  <a:pt x="665162" y="133350"/>
                  <a:pt x="665943" y="144046"/>
                  <a:pt x="671512" y="152400"/>
                </a:cubicBezTo>
                <a:cubicBezTo>
                  <a:pt x="674687" y="157162"/>
                  <a:pt x="678712" y="161457"/>
                  <a:pt x="681037" y="166687"/>
                </a:cubicBezTo>
                <a:cubicBezTo>
                  <a:pt x="685115" y="175862"/>
                  <a:pt x="684993" y="186908"/>
                  <a:pt x="690562" y="195262"/>
                </a:cubicBezTo>
                <a:cubicBezTo>
                  <a:pt x="693737" y="200025"/>
                  <a:pt x="697527" y="204430"/>
                  <a:pt x="700087" y="209550"/>
                </a:cubicBezTo>
                <a:cubicBezTo>
                  <a:pt x="703506" y="216387"/>
                  <a:pt x="708085" y="236777"/>
                  <a:pt x="709612" y="242887"/>
                </a:cubicBezTo>
                <a:cubicBezTo>
                  <a:pt x="708025" y="260350"/>
                  <a:pt x="707897" y="278007"/>
                  <a:pt x="704850" y="295275"/>
                </a:cubicBezTo>
                <a:cubicBezTo>
                  <a:pt x="703105" y="305162"/>
                  <a:pt x="695325" y="323850"/>
                  <a:pt x="695325" y="323850"/>
                </a:cubicBezTo>
                <a:cubicBezTo>
                  <a:pt x="693737" y="350837"/>
                  <a:pt x="696131" y="378358"/>
                  <a:pt x="690562" y="404812"/>
                </a:cubicBezTo>
                <a:cubicBezTo>
                  <a:pt x="689383" y="410413"/>
                  <a:pt x="679851" y="409868"/>
                  <a:pt x="676275" y="414337"/>
                </a:cubicBezTo>
                <a:cubicBezTo>
                  <a:pt x="673139" y="418257"/>
                  <a:pt x="673757" y="424135"/>
                  <a:pt x="671512" y="428625"/>
                </a:cubicBezTo>
                <a:cubicBezTo>
                  <a:pt x="668952" y="433744"/>
                  <a:pt x="665651" y="438515"/>
                  <a:pt x="661987" y="442912"/>
                </a:cubicBezTo>
                <a:cubicBezTo>
                  <a:pt x="654462" y="451942"/>
                  <a:pt x="644118" y="461372"/>
                  <a:pt x="633412" y="466725"/>
                </a:cubicBezTo>
                <a:cubicBezTo>
                  <a:pt x="628922" y="468970"/>
                  <a:pt x="623887" y="469900"/>
                  <a:pt x="619125" y="471487"/>
                </a:cubicBezTo>
                <a:lnTo>
                  <a:pt x="590550" y="490537"/>
                </a:lnTo>
                <a:lnTo>
                  <a:pt x="576262" y="500062"/>
                </a:lnTo>
                <a:cubicBezTo>
                  <a:pt x="560206" y="524148"/>
                  <a:pt x="575453" y="507611"/>
                  <a:pt x="552450" y="519112"/>
                </a:cubicBezTo>
                <a:cubicBezTo>
                  <a:pt x="547330" y="521672"/>
                  <a:pt x="543393" y="526312"/>
                  <a:pt x="538162" y="528637"/>
                </a:cubicBezTo>
                <a:cubicBezTo>
                  <a:pt x="510020" y="541144"/>
                  <a:pt x="499419" y="539292"/>
                  <a:pt x="466725" y="542925"/>
                </a:cubicBezTo>
                <a:cubicBezTo>
                  <a:pt x="418669" y="558941"/>
                  <a:pt x="493238" y="534494"/>
                  <a:pt x="433387" y="552450"/>
                </a:cubicBezTo>
                <a:cubicBezTo>
                  <a:pt x="423770" y="555335"/>
                  <a:pt x="414337" y="558800"/>
                  <a:pt x="404812" y="561975"/>
                </a:cubicBezTo>
                <a:lnTo>
                  <a:pt x="390525" y="566737"/>
                </a:lnTo>
                <a:cubicBezTo>
                  <a:pt x="385762" y="568325"/>
                  <a:pt x="381207" y="570790"/>
                  <a:pt x="376237" y="571500"/>
                </a:cubicBezTo>
                <a:lnTo>
                  <a:pt x="342900" y="576262"/>
                </a:lnTo>
                <a:cubicBezTo>
                  <a:pt x="319956" y="573968"/>
                  <a:pt x="294310" y="572968"/>
                  <a:pt x="271462" y="566737"/>
                </a:cubicBezTo>
                <a:cubicBezTo>
                  <a:pt x="261776" y="564095"/>
                  <a:pt x="252412" y="560387"/>
                  <a:pt x="242887" y="557212"/>
                </a:cubicBezTo>
                <a:lnTo>
                  <a:pt x="228600" y="552450"/>
                </a:lnTo>
                <a:cubicBezTo>
                  <a:pt x="223837" y="549275"/>
                  <a:pt x="219543" y="545250"/>
                  <a:pt x="214312" y="542925"/>
                </a:cubicBezTo>
                <a:cubicBezTo>
                  <a:pt x="205137" y="538847"/>
                  <a:pt x="195262" y="536575"/>
                  <a:pt x="185737" y="533400"/>
                </a:cubicBezTo>
                <a:lnTo>
                  <a:pt x="171450" y="528637"/>
                </a:lnTo>
                <a:cubicBezTo>
                  <a:pt x="171445" y="528635"/>
                  <a:pt x="142880" y="519116"/>
                  <a:pt x="142875" y="519112"/>
                </a:cubicBezTo>
                <a:cubicBezTo>
                  <a:pt x="133350" y="512762"/>
                  <a:pt x="122395" y="508156"/>
                  <a:pt x="114300" y="500062"/>
                </a:cubicBezTo>
                <a:cubicBezTo>
                  <a:pt x="109537" y="495300"/>
                  <a:pt x="105616" y="489511"/>
                  <a:pt x="100012" y="485775"/>
                </a:cubicBezTo>
                <a:cubicBezTo>
                  <a:pt x="95835" y="482990"/>
                  <a:pt x="90215" y="483257"/>
                  <a:pt x="85725" y="481012"/>
                </a:cubicBezTo>
                <a:cubicBezTo>
                  <a:pt x="80605" y="478452"/>
                  <a:pt x="76200" y="474662"/>
                  <a:pt x="71437" y="471487"/>
                </a:cubicBezTo>
                <a:cubicBezTo>
                  <a:pt x="68262" y="466725"/>
                  <a:pt x="66381" y="460776"/>
                  <a:pt x="61912" y="457200"/>
                </a:cubicBezTo>
                <a:cubicBezTo>
                  <a:pt x="57992" y="454064"/>
                  <a:pt x="52115" y="454682"/>
                  <a:pt x="47625" y="452437"/>
                </a:cubicBezTo>
                <a:cubicBezTo>
                  <a:pt x="42505" y="449877"/>
                  <a:pt x="38100" y="446087"/>
                  <a:pt x="33337" y="442912"/>
                </a:cubicBezTo>
                <a:cubicBezTo>
                  <a:pt x="22002" y="408907"/>
                  <a:pt x="29381" y="422691"/>
                  <a:pt x="14287" y="400050"/>
                </a:cubicBezTo>
                <a:cubicBezTo>
                  <a:pt x="-599" y="340499"/>
                  <a:pt x="18426" y="414538"/>
                  <a:pt x="4762" y="366712"/>
                </a:cubicBezTo>
                <a:cubicBezTo>
                  <a:pt x="2964" y="360418"/>
                  <a:pt x="1587" y="354012"/>
                  <a:pt x="0" y="347662"/>
                </a:cubicBezTo>
                <a:cubicBezTo>
                  <a:pt x="1587" y="330200"/>
                  <a:pt x="2445" y="312656"/>
                  <a:pt x="4762" y="295275"/>
                </a:cubicBezTo>
                <a:cubicBezTo>
                  <a:pt x="6361" y="283282"/>
                  <a:pt x="16044" y="256668"/>
                  <a:pt x="19050" y="247650"/>
                </a:cubicBezTo>
                <a:cubicBezTo>
                  <a:pt x="20637" y="242887"/>
                  <a:pt x="22827" y="238285"/>
                  <a:pt x="23812" y="233362"/>
                </a:cubicBezTo>
                <a:cubicBezTo>
                  <a:pt x="26987" y="217487"/>
                  <a:pt x="28217" y="201095"/>
                  <a:pt x="33337" y="185737"/>
                </a:cubicBezTo>
                <a:cubicBezTo>
                  <a:pt x="38264" y="170958"/>
                  <a:pt x="38798" y="167111"/>
                  <a:pt x="47625" y="152400"/>
                </a:cubicBezTo>
                <a:cubicBezTo>
                  <a:pt x="53515" y="142584"/>
                  <a:pt x="60325" y="133350"/>
                  <a:pt x="66675" y="123825"/>
                </a:cubicBezTo>
                <a:lnTo>
                  <a:pt x="76200" y="109537"/>
                </a:lnTo>
                <a:lnTo>
                  <a:pt x="85725" y="80962"/>
                </a:lnTo>
                <a:cubicBezTo>
                  <a:pt x="87312" y="76200"/>
                  <a:pt x="86310" y="69459"/>
                  <a:pt x="90487" y="66675"/>
                </a:cubicBezTo>
                <a:cubicBezTo>
                  <a:pt x="141537" y="32643"/>
                  <a:pt x="64066" y="85638"/>
                  <a:pt x="119062" y="42862"/>
                </a:cubicBezTo>
                <a:cubicBezTo>
                  <a:pt x="128098" y="35834"/>
                  <a:pt x="147637" y="23812"/>
                  <a:pt x="147637" y="23812"/>
                </a:cubicBezTo>
                <a:cubicBezTo>
                  <a:pt x="150812" y="19050"/>
                  <a:pt x="152400" y="12700"/>
                  <a:pt x="157162" y="9525"/>
                </a:cubicBezTo>
                <a:cubicBezTo>
                  <a:pt x="162608" y="5894"/>
                  <a:pt x="169918" y="6560"/>
                  <a:pt x="176212" y="4762"/>
                </a:cubicBezTo>
                <a:cubicBezTo>
                  <a:pt x="181039" y="3383"/>
                  <a:pt x="185737" y="1587"/>
                  <a:pt x="190500" y="0"/>
                </a:cubicBezTo>
                <a:cubicBezTo>
                  <a:pt x="231217" y="13572"/>
                  <a:pt x="209112" y="10770"/>
                  <a:pt x="257175" y="4762"/>
                </a:cubicBezTo>
                <a:cubicBezTo>
                  <a:pt x="261937" y="3175"/>
                  <a:pt x="266442" y="0"/>
                  <a:pt x="271462" y="0"/>
                </a:cubicBezTo>
                <a:cubicBezTo>
                  <a:pt x="278007" y="0"/>
                  <a:pt x="307181" y="3175"/>
                  <a:pt x="319087" y="4762"/>
                </a:cubicBez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2458386" y="5008391"/>
            <a:ext cx="824513" cy="8245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Striped Right Arrow 243"/>
          <p:cNvSpPr/>
          <p:nvPr/>
        </p:nvSpPr>
        <p:spPr>
          <a:xfrm rot="5400000">
            <a:off x="2663663" y="4170183"/>
            <a:ext cx="413959" cy="329822"/>
          </a:xfrm>
          <a:prstGeom prst="stripedRightArrow">
            <a:avLst/>
          </a:prstGeom>
          <a:solidFill>
            <a:sysClr val="windowText" lastClr="000000">
              <a:lumMod val="50000"/>
              <a:lumOff val="50000"/>
            </a:sysClr>
          </a:solidFill>
          <a:ln w="12700" cap="flat" cmpd="sng" algn="ctr">
            <a:noFill/>
            <a:prstDash val="solid"/>
            <a:miter lim="800000"/>
          </a:ln>
          <a:effectLst/>
        </p:spPr>
        <p:txBody>
          <a:bodyPr rtlCol="0" anchor="ctr"/>
          <a:lstStyle/>
          <a:p>
            <a:pPr algn="ctr" defTabSz="1213320">
              <a:defRPr/>
            </a:pPr>
            <a:endParaRPr lang="en-US" sz="2400" kern="0">
              <a:solidFill>
                <a:prstClr val="white"/>
              </a:solidFill>
              <a:latin typeface="Helvetica Now Text"/>
              <a:ea typeface="微软雅黑"/>
              <a:sym typeface="Helvetica Now Text" panose="020B0504030202020204" pitchFamily="34" charset="0"/>
            </a:endParaRPr>
          </a:p>
        </p:txBody>
      </p:sp>
      <p:pic>
        <p:nvPicPr>
          <p:cNvPr id="57" name="图片 56"/>
          <p:cNvPicPr>
            <a:picLocks noChangeAspect="1"/>
          </p:cNvPicPr>
          <p:nvPr/>
        </p:nvPicPr>
        <p:blipFill>
          <a:blip r:embed="rId5"/>
          <a:stretch>
            <a:fillRect/>
          </a:stretch>
        </p:blipFill>
        <p:spPr>
          <a:xfrm>
            <a:off x="7733153" y="4780974"/>
            <a:ext cx="2391921" cy="1344395"/>
          </a:xfrm>
          <a:prstGeom prst="rect">
            <a:avLst/>
          </a:prstGeom>
        </p:spPr>
      </p:pic>
      <p:pic>
        <p:nvPicPr>
          <p:cNvPr id="59" name="图片 58"/>
          <p:cNvPicPr>
            <a:picLocks noChangeAspect="1"/>
          </p:cNvPicPr>
          <p:nvPr/>
        </p:nvPicPr>
        <p:blipFill>
          <a:blip r:embed="rId5"/>
          <a:stretch>
            <a:fillRect/>
          </a:stretch>
        </p:blipFill>
        <p:spPr>
          <a:xfrm>
            <a:off x="7699901" y="2525689"/>
            <a:ext cx="2404979" cy="1361515"/>
          </a:xfrm>
          <a:prstGeom prst="rect">
            <a:avLst/>
          </a:prstGeom>
        </p:spPr>
      </p:pic>
      <p:sp>
        <p:nvSpPr>
          <p:cNvPr id="62" name="Striped Right Arrow 243"/>
          <p:cNvSpPr/>
          <p:nvPr/>
        </p:nvSpPr>
        <p:spPr>
          <a:xfrm rot="5400000">
            <a:off x="8702513" y="4170183"/>
            <a:ext cx="413959" cy="329822"/>
          </a:xfrm>
          <a:prstGeom prst="stripedRightArrow">
            <a:avLst/>
          </a:prstGeom>
          <a:solidFill>
            <a:sysClr val="windowText" lastClr="000000">
              <a:lumMod val="50000"/>
              <a:lumOff val="50000"/>
            </a:sysClr>
          </a:solidFill>
          <a:ln w="12700" cap="flat" cmpd="sng" algn="ctr">
            <a:noFill/>
            <a:prstDash val="solid"/>
            <a:miter lim="800000"/>
          </a:ln>
          <a:effectLst/>
        </p:spPr>
        <p:txBody>
          <a:bodyPr rtlCol="0" anchor="ctr"/>
          <a:lstStyle/>
          <a:p>
            <a:pPr algn="ctr" defTabSz="1213320">
              <a:defRPr/>
            </a:pPr>
            <a:endParaRPr lang="en-US" sz="2400" kern="0">
              <a:solidFill>
                <a:prstClr val="white"/>
              </a:solidFill>
              <a:latin typeface="Helvetica Now Text"/>
              <a:ea typeface="微软雅黑"/>
              <a:sym typeface="Helvetica Now Text" panose="020B0504030202020204" pitchFamily="34" charset="0"/>
            </a:endParaRPr>
          </a:p>
        </p:txBody>
      </p:sp>
      <p:grpSp>
        <p:nvGrpSpPr>
          <p:cNvPr id="51" name="组合 50"/>
          <p:cNvGrpSpPr/>
          <p:nvPr/>
        </p:nvGrpSpPr>
        <p:grpSpPr>
          <a:xfrm>
            <a:off x="8240355" y="3005351"/>
            <a:ext cx="1338274" cy="438150"/>
            <a:chOff x="8081951" y="3081338"/>
            <a:chExt cx="1338274" cy="438150"/>
          </a:xfrm>
        </p:grpSpPr>
        <p:sp>
          <p:nvSpPr>
            <p:cNvPr id="6" name="任意多边形 5"/>
            <p:cNvSpPr/>
            <p:nvPr/>
          </p:nvSpPr>
          <p:spPr>
            <a:xfrm>
              <a:off x="8081951" y="3114675"/>
              <a:ext cx="219087" cy="367043"/>
            </a:xfrm>
            <a:custGeom>
              <a:avLst/>
              <a:gdLst>
                <a:gd name="connsiteX0" fmla="*/ 219087 w 219087"/>
                <a:gd name="connsiteY0" fmla="*/ 109538 h 367043"/>
                <a:gd name="connsiteX1" fmla="*/ 214324 w 219087"/>
                <a:gd name="connsiteY1" fmla="*/ 52388 h 367043"/>
                <a:gd name="connsiteX2" fmla="*/ 209562 w 219087"/>
                <a:gd name="connsiteY2" fmla="*/ 38100 h 367043"/>
                <a:gd name="connsiteX3" fmla="*/ 166699 w 219087"/>
                <a:gd name="connsiteY3" fmla="*/ 19050 h 367043"/>
                <a:gd name="connsiteX4" fmla="*/ 152412 w 219087"/>
                <a:gd name="connsiteY4" fmla="*/ 9525 h 367043"/>
                <a:gd name="connsiteX5" fmla="*/ 123837 w 219087"/>
                <a:gd name="connsiteY5" fmla="*/ 0 h 367043"/>
                <a:gd name="connsiteX6" fmla="*/ 80974 w 219087"/>
                <a:gd name="connsiteY6" fmla="*/ 4763 h 367043"/>
                <a:gd name="connsiteX7" fmla="*/ 38112 w 219087"/>
                <a:gd name="connsiteY7" fmla="*/ 33338 h 367043"/>
                <a:gd name="connsiteX8" fmla="*/ 28587 w 219087"/>
                <a:gd name="connsiteY8" fmla="*/ 47625 h 367043"/>
                <a:gd name="connsiteX9" fmla="*/ 23824 w 219087"/>
                <a:gd name="connsiteY9" fmla="*/ 61913 h 367043"/>
                <a:gd name="connsiteX10" fmla="*/ 33349 w 219087"/>
                <a:gd name="connsiteY10" fmla="*/ 104775 h 367043"/>
                <a:gd name="connsiteX11" fmla="*/ 42874 w 219087"/>
                <a:gd name="connsiteY11" fmla="*/ 119063 h 367043"/>
                <a:gd name="connsiteX12" fmla="*/ 71449 w 219087"/>
                <a:gd name="connsiteY12" fmla="*/ 138113 h 367043"/>
                <a:gd name="connsiteX13" fmla="*/ 114312 w 219087"/>
                <a:gd name="connsiteY13" fmla="*/ 152400 h 367043"/>
                <a:gd name="connsiteX14" fmla="*/ 128599 w 219087"/>
                <a:gd name="connsiteY14" fmla="*/ 157163 h 367043"/>
                <a:gd name="connsiteX15" fmla="*/ 142887 w 219087"/>
                <a:gd name="connsiteY15" fmla="*/ 161925 h 367043"/>
                <a:gd name="connsiteX16" fmla="*/ 171462 w 219087"/>
                <a:gd name="connsiteY16" fmla="*/ 180975 h 367043"/>
                <a:gd name="connsiteX17" fmla="*/ 176224 w 219087"/>
                <a:gd name="connsiteY17" fmla="*/ 195263 h 367043"/>
                <a:gd name="connsiteX18" fmla="*/ 195274 w 219087"/>
                <a:gd name="connsiteY18" fmla="*/ 223838 h 367043"/>
                <a:gd name="connsiteX19" fmla="*/ 204799 w 219087"/>
                <a:gd name="connsiteY19" fmla="*/ 238125 h 367043"/>
                <a:gd name="connsiteX20" fmla="*/ 209562 w 219087"/>
                <a:gd name="connsiteY20" fmla="*/ 252413 h 367043"/>
                <a:gd name="connsiteX21" fmla="*/ 200037 w 219087"/>
                <a:gd name="connsiteY21" fmla="*/ 300038 h 367043"/>
                <a:gd name="connsiteX22" fmla="*/ 195274 w 219087"/>
                <a:gd name="connsiteY22" fmla="*/ 314325 h 367043"/>
                <a:gd name="connsiteX23" fmla="*/ 180987 w 219087"/>
                <a:gd name="connsiteY23" fmla="*/ 319088 h 367043"/>
                <a:gd name="connsiteX24" fmla="*/ 171462 w 219087"/>
                <a:gd name="connsiteY24" fmla="*/ 333375 h 367043"/>
                <a:gd name="connsiteX25" fmla="*/ 157174 w 219087"/>
                <a:gd name="connsiteY25" fmla="*/ 338138 h 367043"/>
                <a:gd name="connsiteX26" fmla="*/ 128599 w 219087"/>
                <a:gd name="connsiteY26" fmla="*/ 352425 h 367043"/>
                <a:gd name="connsiteX27" fmla="*/ 114312 w 219087"/>
                <a:gd name="connsiteY27" fmla="*/ 361950 h 367043"/>
                <a:gd name="connsiteX28" fmla="*/ 61924 w 219087"/>
                <a:gd name="connsiteY28" fmla="*/ 361950 h 367043"/>
                <a:gd name="connsiteX29" fmla="*/ 33349 w 219087"/>
                <a:gd name="connsiteY29" fmla="*/ 347663 h 367043"/>
                <a:gd name="connsiteX30" fmla="*/ 4774 w 219087"/>
                <a:gd name="connsiteY30" fmla="*/ 333375 h 367043"/>
                <a:gd name="connsiteX31" fmla="*/ 12 w 219087"/>
                <a:gd name="connsiteY31" fmla="*/ 314325 h 36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9087" h="367043">
                  <a:moveTo>
                    <a:pt x="219087" y="109538"/>
                  </a:moveTo>
                  <a:cubicBezTo>
                    <a:pt x="217499" y="90488"/>
                    <a:pt x="216850" y="71336"/>
                    <a:pt x="214324" y="52388"/>
                  </a:cubicBezTo>
                  <a:cubicBezTo>
                    <a:pt x="213661" y="47412"/>
                    <a:pt x="212698" y="42020"/>
                    <a:pt x="209562" y="38100"/>
                  </a:cubicBezTo>
                  <a:cubicBezTo>
                    <a:pt x="198485" y="24254"/>
                    <a:pt x="180418" y="28196"/>
                    <a:pt x="166699" y="19050"/>
                  </a:cubicBezTo>
                  <a:cubicBezTo>
                    <a:pt x="161937" y="15875"/>
                    <a:pt x="157642" y="11850"/>
                    <a:pt x="152412" y="9525"/>
                  </a:cubicBezTo>
                  <a:cubicBezTo>
                    <a:pt x="143237" y="5447"/>
                    <a:pt x="123837" y="0"/>
                    <a:pt x="123837" y="0"/>
                  </a:cubicBezTo>
                  <a:cubicBezTo>
                    <a:pt x="109549" y="1588"/>
                    <a:pt x="95154" y="2400"/>
                    <a:pt x="80974" y="4763"/>
                  </a:cubicBezTo>
                  <a:cubicBezTo>
                    <a:pt x="63693" y="7643"/>
                    <a:pt x="48918" y="20370"/>
                    <a:pt x="38112" y="33338"/>
                  </a:cubicBezTo>
                  <a:cubicBezTo>
                    <a:pt x="34448" y="37735"/>
                    <a:pt x="31147" y="42506"/>
                    <a:pt x="28587" y="47625"/>
                  </a:cubicBezTo>
                  <a:cubicBezTo>
                    <a:pt x="26342" y="52115"/>
                    <a:pt x="25412" y="57150"/>
                    <a:pt x="23824" y="61913"/>
                  </a:cubicBezTo>
                  <a:cubicBezTo>
                    <a:pt x="25653" y="72884"/>
                    <a:pt x="27488" y="93053"/>
                    <a:pt x="33349" y="104775"/>
                  </a:cubicBezTo>
                  <a:cubicBezTo>
                    <a:pt x="35909" y="109895"/>
                    <a:pt x="38566" y="115294"/>
                    <a:pt x="42874" y="119063"/>
                  </a:cubicBezTo>
                  <a:cubicBezTo>
                    <a:pt x="51489" y="126601"/>
                    <a:pt x="60589" y="134493"/>
                    <a:pt x="71449" y="138113"/>
                  </a:cubicBezTo>
                  <a:lnTo>
                    <a:pt x="114312" y="152400"/>
                  </a:lnTo>
                  <a:lnTo>
                    <a:pt x="128599" y="157163"/>
                  </a:lnTo>
                  <a:lnTo>
                    <a:pt x="142887" y="161925"/>
                  </a:lnTo>
                  <a:cubicBezTo>
                    <a:pt x="152412" y="168275"/>
                    <a:pt x="167842" y="170115"/>
                    <a:pt x="171462" y="180975"/>
                  </a:cubicBezTo>
                  <a:cubicBezTo>
                    <a:pt x="173049" y="185738"/>
                    <a:pt x="173786" y="190875"/>
                    <a:pt x="176224" y="195263"/>
                  </a:cubicBezTo>
                  <a:cubicBezTo>
                    <a:pt x="181783" y="205270"/>
                    <a:pt x="188924" y="214313"/>
                    <a:pt x="195274" y="223838"/>
                  </a:cubicBezTo>
                  <a:cubicBezTo>
                    <a:pt x="198449" y="228600"/>
                    <a:pt x="202989" y="232695"/>
                    <a:pt x="204799" y="238125"/>
                  </a:cubicBezTo>
                  <a:lnTo>
                    <a:pt x="209562" y="252413"/>
                  </a:lnTo>
                  <a:cubicBezTo>
                    <a:pt x="205821" y="274855"/>
                    <a:pt x="205718" y="280154"/>
                    <a:pt x="200037" y="300038"/>
                  </a:cubicBezTo>
                  <a:cubicBezTo>
                    <a:pt x="198658" y="304865"/>
                    <a:pt x="198824" y="310775"/>
                    <a:pt x="195274" y="314325"/>
                  </a:cubicBezTo>
                  <a:cubicBezTo>
                    <a:pt x="191724" y="317875"/>
                    <a:pt x="185749" y="317500"/>
                    <a:pt x="180987" y="319088"/>
                  </a:cubicBezTo>
                  <a:cubicBezTo>
                    <a:pt x="177812" y="323850"/>
                    <a:pt x="175931" y="329799"/>
                    <a:pt x="171462" y="333375"/>
                  </a:cubicBezTo>
                  <a:cubicBezTo>
                    <a:pt x="167542" y="336511"/>
                    <a:pt x="161664" y="335893"/>
                    <a:pt x="157174" y="338138"/>
                  </a:cubicBezTo>
                  <a:cubicBezTo>
                    <a:pt x="120252" y="356599"/>
                    <a:pt x="164506" y="340458"/>
                    <a:pt x="128599" y="352425"/>
                  </a:cubicBezTo>
                  <a:cubicBezTo>
                    <a:pt x="123837" y="355600"/>
                    <a:pt x="119431" y="359390"/>
                    <a:pt x="114312" y="361950"/>
                  </a:cubicBezTo>
                  <a:cubicBezTo>
                    <a:pt x="94929" y="371642"/>
                    <a:pt x="87039" y="365090"/>
                    <a:pt x="61924" y="361950"/>
                  </a:cubicBezTo>
                  <a:cubicBezTo>
                    <a:pt x="26021" y="349983"/>
                    <a:pt x="70270" y="366124"/>
                    <a:pt x="33349" y="347663"/>
                  </a:cubicBezTo>
                  <a:cubicBezTo>
                    <a:pt x="-6087" y="327944"/>
                    <a:pt x="45723" y="360673"/>
                    <a:pt x="4774" y="333375"/>
                  </a:cubicBezTo>
                  <a:cubicBezTo>
                    <a:pt x="-490" y="317582"/>
                    <a:pt x="12" y="324108"/>
                    <a:pt x="12" y="314325"/>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8382000" y="3109532"/>
              <a:ext cx="271463" cy="24193"/>
            </a:xfrm>
            <a:custGeom>
              <a:avLst/>
              <a:gdLst>
                <a:gd name="connsiteX0" fmla="*/ 0 w 271463"/>
                <a:gd name="connsiteY0" fmla="*/ 24193 h 24193"/>
                <a:gd name="connsiteX1" fmla="*/ 147638 w 271463"/>
                <a:gd name="connsiteY1" fmla="*/ 381 h 24193"/>
                <a:gd name="connsiteX2" fmla="*/ 219075 w 271463"/>
                <a:gd name="connsiteY2" fmla="*/ 5143 h 24193"/>
                <a:gd name="connsiteX3" fmla="*/ 271463 w 271463"/>
                <a:gd name="connsiteY3" fmla="*/ 9906 h 24193"/>
              </a:gdLst>
              <a:ahLst/>
              <a:cxnLst>
                <a:cxn ang="0">
                  <a:pos x="connsiteX0" y="connsiteY0"/>
                </a:cxn>
                <a:cxn ang="0">
                  <a:pos x="connsiteX1" y="connsiteY1"/>
                </a:cxn>
                <a:cxn ang="0">
                  <a:pos x="connsiteX2" y="connsiteY2"/>
                </a:cxn>
                <a:cxn ang="0">
                  <a:pos x="connsiteX3" y="connsiteY3"/>
                </a:cxn>
              </a:cxnLst>
              <a:rect l="l" t="t" r="r" b="b"/>
              <a:pathLst>
                <a:path w="271463" h="24193">
                  <a:moveTo>
                    <a:pt x="0" y="24193"/>
                  </a:moveTo>
                  <a:cubicBezTo>
                    <a:pt x="49213" y="16256"/>
                    <a:pt x="97900" y="-2935"/>
                    <a:pt x="147638" y="381"/>
                  </a:cubicBezTo>
                  <a:lnTo>
                    <a:pt x="219075" y="5143"/>
                  </a:lnTo>
                  <a:cubicBezTo>
                    <a:pt x="236558" y="6488"/>
                    <a:pt x="271463" y="9906"/>
                    <a:pt x="271463" y="9906"/>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8491010" y="3119438"/>
              <a:ext cx="55116" cy="400050"/>
            </a:xfrm>
            <a:custGeom>
              <a:avLst/>
              <a:gdLst>
                <a:gd name="connsiteX0" fmla="*/ 38628 w 55116"/>
                <a:gd name="connsiteY0" fmla="*/ 0 h 400050"/>
                <a:gd name="connsiteX1" fmla="*/ 48153 w 55116"/>
                <a:gd name="connsiteY1" fmla="*/ 71437 h 400050"/>
                <a:gd name="connsiteX2" fmla="*/ 33865 w 55116"/>
                <a:gd name="connsiteY2" fmla="*/ 238125 h 400050"/>
                <a:gd name="connsiteX3" fmla="*/ 10053 w 55116"/>
                <a:gd name="connsiteY3" fmla="*/ 309562 h 400050"/>
                <a:gd name="connsiteX4" fmla="*/ 528 w 55116"/>
                <a:gd name="connsiteY4" fmla="*/ 342900 h 400050"/>
                <a:gd name="connsiteX5" fmla="*/ 528 w 55116"/>
                <a:gd name="connsiteY5" fmla="*/ 40005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16" h="400050">
                  <a:moveTo>
                    <a:pt x="38628" y="0"/>
                  </a:moveTo>
                  <a:cubicBezTo>
                    <a:pt x="43693" y="25329"/>
                    <a:pt x="48153" y="43603"/>
                    <a:pt x="48153" y="71437"/>
                  </a:cubicBezTo>
                  <a:cubicBezTo>
                    <a:pt x="48153" y="222145"/>
                    <a:pt x="71025" y="182383"/>
                    <a:pt x="33865" y="238125"/>
                  </a:cubicBezTo>
                  <a:lnTo>
                    <a:pt x="10053" y="309562"/>
                  </a:lnTo>
                  <a:cubicBezTo>
                    <a:pt x="7453" y="317361"/>
                    <a:pt x="988" y="335535"/>
                    <a:pt x="528" y="342900"/>
                  </a:cubicBezTo>
                  <a:cubicBezTo>
                    <a:pt x="-660" y="361913"/>
                    <a:pt x="528" y="381000"/>
                    <a:pt x="528" y="40005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8739188" y="3081338"/>
              <a:ext cx="300037" cy="423862"/>
            </a:xfrm>
            <a:custGeom>
              <a:avLst/>
              <a:gdLst>
                <a:gd name="connsiteX0" fmla="*/ 0 w 300037"/>
                <a:gd name="connsiteY0" fmla="*/ 423862 h 423862"/>
                <a:gd name="connsiteX1" fmla="*/ 4762 w 300037"/>
                <a:gd name="connsiteY1" fmla="*/ 395287 h 423862"/>
                <a:gd name="connsiteX2" fmla="*/ 33337 w 300037"/>
                <a:gd name="connsiteY2" fmla="*/ 352425 h 423862"/>
                <a:gd name="connsiteX3" fmla="*/ 42862 w 300037"/>
                <a:gd name="connsiteY3" fmla="*/ 338137 h 423862"/>
                <a:gd name="connsiteX4" fmla="*/ 57150 w 300037"/>
                <a:gd name="connsiteY4" fmla="*/ 309562 h 423862"/>
                <a:gd name="connsiteX5" fmla="*/ 76200 w 300037"/>
                <a:gd name="connsiteY5" fmla="*/ 252412 h 423862"/>
                <a:gd name="connsiteX6" fmla="*/ 80962 w 300037"/>
                <a:gd name="connsiteY6" fmla="*/ 238125 h 423862"/>
                <a:gd name="connsiteX7" fmla="*/ 85725 w 300037"/>
                <a:gd name="connsiteY7" fmla="*/ 223837 h 423862"/>
                <a:gd name="connsiteX8" fmla="*/ 100012 w 300037"/>
                <a:gd name="connsiteY8" fmla="*/ 161925 h 423862"/>
                <a:gd name="connsiteX9" fmla="*/ 109537 w 300037"/>
                <a:gd name="connsiteY9" fmla="*/ 133350 h 423862"/>
                <a:gd name="connsiteX10" fmla="*/ 119062 w 300037"/>
                <a:gd name="connsiteY10" fmla="*/ 119062 h 423862"/>
                <a:gd name="connsiteX11" fmla="*/ 128587 w 300037"/>
                <a:gd name="connsiteY11" fmla="*/ 90487 h 423862"/>
                <a:gd name="connsiteX12" fmla="*/ 142875 w 300037"/>
                <a:gd name="connsiteY12" fmla="*/ 61912 h 423862"/>
                <a:gd name="connsiteX13" fmla="*/ 157162 w 300037"/>
                <a:gd name="connsiteY13" fmla="*/ 0 h 423862"/>
                <a:gd name="connsiteX14" fmla="*/ 161925 w 300037"/>
                <a:gd name="connsiteY14" fmla="*/ 14287 h 423862"/>
                <a:gd name="connsiteX15" fmla="*/ 180975 w 300037"/>
                <a:gd name="connsiteY15" fmla="*/ 42862 h 423862"/>
                <a:gd name="connsiteX16" fmla="*/ 185737 w 300037"/>
                <a:gd name="connsiteY16" fmla="*/ 57150 h 423862"/>
                <a:gd name="connsiteX17" fmla="*/ 195262 w 300037"/>
                <a:gd name="connsiteY17" fmla="*/ 71437 h 423862"/>
                <a:gd name="connsiteX18" fmla="*/ 200025 w 300037"/>
                <a:gd name="connsiteY18" fmla="*/ 133350 h 423862"/>
                <a:gd name="connsiteX19" fmla="*/ 204787 w 300037"/>
                <a:gd name="connsiteY19" fmla="*/ 147637 h 423862"/>
                <a:gd name="connsiteX20" fmla="*/ 209550 w 300037"/>
                <a:gd name="connsiteY20" fmla="*/ 166687 h 423862"/>
                <a:gd name="connsiteX21" fmla="*/ 214312 w 300037"/>
                <a:gd name="connsiteY21" fmla="*/ 180975 h 423862"/>
                <a:gd name="connsiteX22" fmla="*/ 219075 w 300037"/>
                <a:gd name="connsiteY22" fmla="*/ 200025 h 423862"/>
                <a:gd name="connsiteX23" fmla="*/ 228600 w 300037"/>
                <a:gd name="connsiteY23" fmla="*/ 228600 h 423862"/>
                <a:gd name="connsiteX24" fmla="*/ 242887 w 300037"/>
                <a:gd name="connsiteY24" fmla="*/ 271462 h 423862"/>
                <a:gd name="connsiteX25" fmla="*/ 257175 w 300037"/>
                <a:gd name="connsiteY25" fmla="*/ 314325 h 423862"/>
                <a:gd name="connsiteX26" fmla="*/ 271462 w 300037"/>
                <a:gd name="connsiteY26" fmla="*/ 342900 h 423862"/>
                <a:gd name="connsiteX27" fmla="*/ 285750 w 300037"/>
                <a:gd name="connsiteY27" fmla="*/ 352425 h 423862"/>
                <a:gd name="connsiteX28" fmla="*/ 300037 w 300037"/>
                <a:gd name="connsiteY28" fmla="*/ 385762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037" h="423862">
                  <a:moveTo>
                    <a:pt x="0" y="423862"/>
                  </a:moveTo>
                  <a:cubicBezTo>
                    <a:pt x="1587" y="414337"/>
                    <a:pt x="1048" y="404201"/>
                    <a:pt x="4762" y="395287"/>
                  </a:cubicBezTo>
                  <a:cubicBezTo>
                    <a:pt x="4764" y="395283"/>
                    <a:pt x="28573" y="359571"/>
                    <a:pt x="33337" y="352425"/>
                  </a:cubicBezTo>
                  <a:cubicBezTo>
                    <a:pt x="36512" y="347662"/>
                    <a:pt x="41052" y="343567"/>
                    <a:pt x="42862" y="338137"/>
                  </a:cubicBezTo>
                  <a:cubicBezTo>
                    <a:pt x="49435" y="318420"/>
                    <a:pt x="44840" y="328027"/>
                    <a:pt x="57150" y="309562"/>
                  </a:cubicBezTo>
                  <a:lnTo>
                    <a:pt x="76200" y="252412"/>
                  </a:lnTo>
                  <a:lnTo>
                    <a:pt x="80962" y="238125"/>
                  </a:lnTo>
                  <a:cubicBezTo>
                    <a:pt x="82550" y="233362"/>
                    <a:pt x="84741" y="228760"/>
                    <a:pt x="85725" y="223837"/>
                  </a:cubicBezTo>
                  <a:cubicBezTo>
                    <a:pt x="89503" y="204945"/>
                    <a:pt x="94267" y="179161"/>
                    <a:pt x="100012" y="161925"/>
                  </a:cubicBezTo>
                  <a:cubicBezTo>
                    <a:pt x="103187" y="152400"/>
                    <a:pt x="103968" y="141704"/>
                    <a:pt x="109537" y="133350"/>
                  </a:cubicBezTo>
                  <a:cubicBezTo>
                    <a:pt x="112712" y="128587"/>
                    <a:pt x="116737" y="124293"/>
                    <a:pt x="119062" y="119062"/>
                  </a:cubicBezTo>
                  <a:cubicBezTo>
                    <a:pt x="123140" y="109887"/>
                    <a:pt x="123018" y="98841"/>
                    <a:pt x="128587" y="90487"/>
                  </a:cubicBezTo>
                  <a:cubicBezTo>
                    <a:pt x="137370" y="77313"/>
                    <a:pt x="139395" y="76990"/>
                    <a:pt x="142875" y="61912"/>
                  </a:cubicBezTo>
                  <a:cubicBezTo>
                    <a:pt x="158641" y="-6407"/>
                    <a:pt x="145651" y="34536"/>
                    <a:pt x="157162" y="0"/>
                  </a:cubicBezTo>
                  <a:cubicBezTo>
                    <a:pt x="158750" y="4762"/>
                    <a:pt x="159487" y="9899"/>
                    <a:pt x="161925" y="14287"/>
                  </a:cubicBezTo>
                  <a:cubicBezTo>
                    <a:pt x="167485" y="24294"/>
                    <a:pt x="180975" y="42862"/>
                    <a:pt x="180975" y="42862"/>
                  </a:cubicBezTo>
                  <a:cubicBezTo>
                    <a:pt x="182562" y="47625"/>
                    <a:pt x="183492" y="52660"/>
                    <a:pt x="185737" y="57150"/>
                  </a:cubicBezTo>
                  <a:cubicBezTo>
                    <a:pt x="188297" y="62269"/>
                    <a:pt x="194207" y="65811"/>
                    <a:pt x="195262" y="71437"/>
                  </a:cubicBezTo>
                  <a:cubicBezTo>
                    <a:pt x="199077" y="91781"/>
                    <a:pt x="197458" y="112811"/>
                    <a:pt x="200025" y="133350"/>
                  </a:cubicBezTo>
                  <a:cubicBezTo>
                    <a:pt x="200648" y="138331"/>
                    <a:pt x="203408" y="142810"/>
                    <a:pt x="204787" y="147637"/>
                  </a:cubicBezTo>
                  <a:cubicBezTo>
                    <a:pt x="206585" y="153931"/>
                    <a:pt x="207752" y="160393"/>
                    <a:pt x="209550" y="166687"/>
                  </a:cubicBezTo>
                  <a:cubicBezTo>
                    <a:pt x="210929" y="171514"/>
                    <a:pt x="212933" y="176148"/>
                    <a:pt x="214312" y="180975"/>
                  </a:cubicBezTo>
                  <a:cubicBezTo>
                    <a:pt x="216110" y="187269"/>
                    <a:pt x="217194" y="193756"/>
                    <a:pt x="219075" y="200025"/>
                  </a:cubicBezTo>
                  <a:cubicBezTo>
                    <a:pt x="221960" y="209642"/>
                    <a:pt x="225425" y="219075"/>
                    <a:pt x="228600" y="228600"/>
                  </a:cubicBezTo>
                  <a:lnTo>
                    <a:pt x="242887" y="271462"/>
                  </a:lnTo>
                  <a:lnTo>
                    <a:pt x="257175" y="314325"/>
                  </a:lnTo>
                  <a:cubicBezTo>
                    <a:pt x="261049" y="325946"/>
                    <a:pt x="262229" y="333667"/>
                    <a:pt x="271462" y="342900"/>
                  </a:cubicBezTo>
                  <a:cubicBezTo>
                    <a:pt x="275509" y="346947"/>
                    <a:pt x="280987" y="349250"/>
                    <a:pt x="285750" y="352425"/>
                  </a:cubicBezTo>
                  <a:cubicBezTo>
                    <a:pt x="295985" y="383130"/>
                    <a:pt x="288175" y="373900"/>
                    <a:pt x="300037" y="385762"/>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8824913" y="3314700"/>
              <a:ext cx="138112" cy="19487"/>
            </a:xfrm>
            <a:custGeom>
              <a:avLst/>
              <a:gdLst>
                <a:gd name="connsiteX0" fmla="*/ 0 w 138112"/>
                <a:gd name="connsiteY0" fmla="*/ 0 h 19487"/>
                <a:gd name="connsiteX1" fmla="*/ 33337 w 138112"/>
                <a:gd name="connsiteY1" fmla="*/ 4763 h 19487"/>
                <a:gd name="connsiteX2" fmla="*/ 71437 w 138112"/>
                <a:gd name="connsiteY2" fmla="*/ 9525 h 19487"/>
                <a:gd name="connsiteX3" fmla="*/ 100012 w 138112"/>
                <a:gd name="connsiteY3" fmla="*/ 14288 h 19487"/>
                <a:gd name="connsiteX4" fmla="*/ 114300 w 138112"/>
                <a:gd name="connsiteY4" fmla="*/ 19050 h 19487"/>
                <a:gd name="connsiteX5" fmla="*/ 138112 w 138112"/>
                <a:gd name="connsiteY5" fmla="*/ 19050 h 1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12" h="19487">
                  <a:moveTo>
                    <a:pt x="0" y="0"/>
                  </a:moveTo>
                  <a:lnTo>
                    <a:pt x="33337" y="4763"/>
                  </a:lnTo>
                  <a:lnTo>
                    <a:pt x="71437" y="9525"/>
                  </a:lnTo>
                  <a:cubicBezTo>
                    <a:pt x="80996" y="10891"/>
                    <a:pt x="90586" y="12193"/>
                    <a:pt x="100012" y="14288"/>
                  </a:cubicBezTo>
                  <a:cubicBezTo>
                    <a:pt x="104913" y="15377"/>
                    <a:pt x="109319" y="18427"/>
                    <a:pt x="114300" y="19050"/>
                  </a:cubicBezTo>
                  <a:cubicBezTo>
                    <a:pt x="122176" y="20034"/>
                    <a:pt x="130175" y="19050"/>
                    <a:pt x="138112" y="1905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9153525" y="3109913"/>
              <a:ext cx="57150" cy="400050"/>
            </a:xfrm>
            <a:custGeom>
              <a:avLst/>
              <a:gdLst>
                <a:gd name="connsiteX0" fmla="*/ 57150 w 57150"/>
                <a:gd name="connsiteY0" fmla="*/ 0 h 400050"/>
                <a:gd name="connsiteX1" fmla="*/ 47625 w 57150"/>
                <a:gd name="connsiteY1" fmla="*/ 85725 h 400050"/>
                <a:gd name="connsiteX2" fmla="*/ 38100 w 57150"/>
                <a:gd name="connsiteY2" fmla="*/ 138112 h 400050"/>
                <a:gd name="connsiteX3" fmla="*/ 23813 w 57150"/>
                <a:gd name="connsiteY3" fmla="*/ 290512 h 400050"/>
                <a:gd name="connsiteX4" fmla="*/ 14288 w 57150"/>
                <a:gd name="connsiteY4" fmla="*/ 357187 h 400050"/>
                <a:gd name="connsiteX5" fmla="*/ 4763 w 57150"/>
                <a:gd name="connsiteY5" fmla="*/ 385762 h 400050"/>
                <a:gd name="connsiteX6" fmla="*/ 0 w 57150"/>
                <a:gd name="connsiteY6" fmla="*/ 40005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00050">
                  <a:moveTo>
                    <a:pt x="57150" y="0"/>
                  </a:moveTo>
                  <a:cubicBezTo>
                    <a:pt x="43743" y="93861"/>
                    <a:pt x="63036" y="-45270"/>
                    <a:pt x="47625" y="85725"/>
                  </a:cubicBezTo>
                  <a:cubicBezTo>
                    <a:pt x="45882" y="100537"/>
                    <a:pt x="41111" y="123061"/>
                    <a:pt x="38100" y="138112"/>
                  </a:cubicBezTo>
                  <a:cubicBezTo>
                    <a:pt x="22618" y="339384"/>
                    <a:pt x="36597" y="205284"/>
                    <a:pt x="23813" y="290512"/>
                  </a:cubicBezTo>
                  <a:cubicBezTo>
                    <a:pt x="20483" y="312714"/>
                    <a:pt x="21388" y="335888"/>
                    <a:pt x="14288" y="357187"/>
                  </a:cubicBezTo>
                  <a:lnTo>
                    <a:pt x="4763" y="385762"/>
                  </a:lnTo>
                  <a:lnTo>
                    <a:pt x="0" y="40005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9204864" y="3124200"/>
              <a:ext cx="215361" cy="367211"/>
            </a:xfrm>
            <a:custGeom>
              <a:avLst/>
              <a:gdLst>
                <a:gd name="connsiteX0" fmla="*/ 10574 w 215361"/>
                <a:gd name="connsiteY0" fmla="*/ 0 h 367211"/>
                <a:gd name="connsiteX1" fmla="*/ 53436 w 215361"/>
                <a:gd name="connsiteY1" fmla="*/ 4763 h 367211"/>
                <a:gd name="connsiteX2" fmla="*/ 82011 w 215361"/>
                <a:gd name="connsiteY2" fmla="*/ 14288 h 367211"/>
                <a:gd name="connsiteX3" fmla="*/ 96299 w 215361"/>
                <a:gd name="connsiteY3" fmla="*/ 19050 h 367211"/>
                <a:gd name="connsiteX4" fmla="*/ 110586 w 215361"/>
                <a:gd name="connsiteY4" fmla="*/ 28575 h 367211"/>
                <a:gd name="connsiteX5" fmla="*/ 139161 w 215361"/>
                <a:gd name="connsiteY5" fmla="*/ 38100 h 367211"/>
                <a:gd name="connsiteX6" fmla="*/ 158211 w 215361"/>
                <a:gd name="connsiteY6" fmla="*/ 80963 h 367211"/>
                <a:gd name="connsiteX7" fmla="*/ 162974 w 215361"/>
                <a:gd name="connsiteY7" fmla="*/ 95250 h 367211"/>
                <a:gd name="connsiteX8" fmla="*/ 139161 w 215361"/>
                <a:gd name="connsiteY8" fmla="*/ 133350 h 367211"/>
                <a:gd name="connsiteX9" fmla="*/ 101061 w 215361"/>
                <a:gd name="connsiteY9" fmla="*/ 157163 h 367211"/>
                <a:gd name="connsiteX10" fmla="*/ 86774 w 215361"/>
                <a:gd name="connsiteY10" fmla="*/ 166688 h 367211"/>
                <a:gd name="connsiteX11" fmla="*/ 58199 w 215361"/>
                <a:gd name="connsiteY11" fmla="*/ 176213 h 367211"/>
                <a:gd name="connsiteX12" fmla="*/ 15336 w 215361"/>
                <a:gd name="connsiteY12" fmla="*/ 171450 h 367211"/>
                <a:gd name="connsiteX13" fmla="*/ 1049 w 215361"/>
                <a:gd name="connsiteY13" fmla="*/ 166688 h 367211"/>
                <a:gd name="connsiteX14" fmla="*/ 20099 w 215361"/>
                <a:gd name="connsiteY14" fmla="*/ 171450 h 367211"/>
                <a:gd name="connsiteX15" fmla="*/ 48674 w 215361"/>
                <a:gd name="connsiteY15" fmla="*/ 180975 h 367211"/>
                <a:gd name="connsiteX16" fmla="*/ 62961 w 215361"/>
                <a:gd name="connsiteY16" fmla="*/ 190500 h 367211"/>
                <a:gd name="connsiteX17" fmla="*/ 77249 w 215361"/>
                <a:gd name="connsiteY17" fmla="*/ 195263 h 367211"/>
                <a:gd name="connsiteX18" fmla="*/ 86774 w 215361"/>
                <a:gd name="connsiteY18" fmla="*/ 209550 h 367211"/>
                <a:gd name="connsiteX19" fmla="*/ 115349 w 215361"/>
                <a:gd name="connsiteY19" fmla="*/ 233363 h 367211"/>
                <a:gd name="connsiteX20" fmla="*/ 139161 w 215361"/>
                <a:gd name="connsiteY20" fmla="*/ 261938 h 367211"/>
                <a:gd name="connsiteX21" fmla="*/ 148686 w 215361"/>
                <a:gd name="connsiteY21" fmla="*/ 276225 h 367211"/>
                <a:gd name="connsiteX22" fmla="*/ 153449 w 215361"/>
                <a:gd name="connsiteY22" fmla="*/ 290513 h 367211"/>
                <a:gd name="connsiteX23" fmla="*/ 167736 w 215361"/>
                <a:gd name="connsiteY23" fmla="*/ 300038 h 367211"/>
                <a:gd name="connsiteX24" fmla="*/ 182024 w 215361"/>
                <a:gd name="connsiteY24" fmla="*/ 328613 h 367211"/>
                <a:gd name="connsiteX25" fmla="*/ 196311 w 215361"/>
                <a:gd name="connsiteY25" fmla="*/ 338138 h 367211"/>
                <a:gd name="connsiteX26" fmla="*/ 210599 w 215361"/>
                <a:gd name="connsiteY26" fmla="*/ 366713 h 367211"/>
                <a:gd name="connsiteX27" fmla="*/ 215361 w 215361"/>
                <a:gd name="connsiteY27" fmla="*/ 366713 h 36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5361" h="367211">
                  <a:moveTo>
                    <a:pt x="10574" y="0"/>
                  </a:moveTo>
                  <a:cubicBezTo>
                    <a:pt x="24861" y="1588"/>
                    <a:pt x="39340" y="1944"/>
                    <a:pt x="53436" y="4763"/>
                  </a:cubicBezTo>
                  <a:cubicBezTo>
                    <a:pt x="63281" y="6732"/>
                    <a:pt x="72486" y="11113"/>
                    <a:pt x="82011" y="14288"/>
                  </a:cubicBezTo>
                  <a:lnTo>
                    <a:pt x="96299" y="19050"/>
                  </a:lnTo>
                  <a:cubicBezTo>
                    <a:pt x="101061" y="22225"/>
                    <a:pt x="105356" y="26250"/>
                    <a:pt x="110586" y="28575"/>
                  </a:cubicBezTo>
                  <a:cubicBezTo>
                    <a:pt x="119761" y="32653"/>
                    <a:pt x="139161" y="38100"/>
                    <a:pt x="139161" y="38100"/>
                  </a:cubicBezTo>
                  <a:cubicBezTo>
                    <a:pt x="154256" y="60743"/>
                    <a:pt x="146875" y="46956"/>
                    <a:pt x="158211" y="80963"/>
                  </a:cubicBezTo>
                  <a:lnTo>
                    <a:pt x="162974" y="95250"/>
                  </a:lnTo>
                  <a:cubicBezTo>
                    <a:pt x="151639" y="129255"/>
                    <a:pt x="161803" y="118256"/>
                    <a:pt x="139161" y="133350"/>
                  </a:cubicBezTo>
                  <a:cubicBezTo>
                    <a:pt x="116312" y="167625"/>
                    <a:pt x="148669" y="125423"/>
                    <a:pt x="101061" y="157163"/>
                  </a:cubicBezTo>
                  <a:cubicBezTo>
                    <a:pt x="96299" y="160338"/>
                    <a:pt x="92004" y="164363"/>
                    <a:pt x="86774" y="166688"/>
                  </a:cubicBezTo>
                  <a:cubicBezTo>
                    <a:pt x="77599" y="170766"/>
                    <a:pt x="58199" y="176213"/>
                    <a:pt x="58199" y="176213"/>
                  </a:cubicBezTo>
                  <a:cubicBezTo>
                    <a:pt x="43911" y="174625"/>
                    <a:pt x="29516" y="173813"/>
                    <a:pt x="15336" y="171450"/>
                  </a:cubicBezTo>
                  <a:cubicBezTo>
                    <a:pt x="10384" y="170625"/>
                    <a:pt x="-3971" y="166688"/>
                    <a:pt x="1049" y="166688"/>
                  </a:cubicBezTo>
                  <a:cubicBezTo>
                    <a:pt x="7594" y="166688"/>
                    <a:pt x="13830" y="169569"/>
                    <a:pt x="20099" y="171450"/>
                  </a:cubicBezTo>
                  <a:cubicBezTo>
                    <a:pt x="29716" y="174335"/>
                    <a:pt x="48674" y="180975"/>
                    <a:pt x="48674" y="180975"/>
                  </a:cubicBezTo>
                  <a:cubicBezTo>
                    <a:pt x="53436" y="184150"/>
                    <a:pt x="57842" y="187940"/>
                    <a:pt x="62961" y="190500"/>
                  </a:cubicBezTo>
                  <a:cubicBezTo>
                    <a:pt x="67451" y="192745"/>
                    <a:pt x="73329" y="192127"/>
                    <a:pt x="77249" y="195263"/>
                  </a:cubicBezTo>
                  <a:cubicBezTo>
                    <a:pt x="81718" y="198839"/>
                    <a:pt x="83110" y="205153"/>
                    <a:pt x="86774" y="209550"/>
                  </a:cubicBezTo>
                  <a:cubicBezTo>
                    <a:pt x="98235" y="223304"/>
                    <a:pt x="101298" y="223996"/>
                    <a:pt x="115349" y="233363"/>
                  </a:cubicBezTo>
                  <a:cubicBezTo>
                    <a:pt x="138998" y="268835"/>
                    <a:pt x="108604" y="225269"/>
                    <a:pt x="139161" y="261938"/>
                  </a:cubicBezTo>
                  <a:cubicBezTo>
                    <a:pt x="142825" y="266335"/>
                    <a:pt x="146126" y="271106"/>
                    <a:pt x="148686" y="276225"/>
                  </a:cubicBezTo>
                  <a:cubicBezTo>
                    <a:pt x="150931" y="280715"/>
                    <a:pt x="150313" y="286593"/>
                    <a:pt x="153449" y="290513"/>
                  </a:cubicBezTo>
                  <a:cubicBezTo>
                    <a:pt x="157025" y="294982"/>
                    <a:pt x="162974" y="296863"/>
                    <a:pt x="167736" y="300038"/>
                  </a:cubicBezTo>
                  <a:cubicBezTo>
                    <a:pt x="171610" y="311657"/>
                    <a:pt x="172793" y="319381"/>
                    <a:pt x="182024" y="328613"/>
                  </a:cubicBezTo>
                  <a:cubicBezTo>
                    <a:pt x="186071" y="332660"/>
                    <a:pt x="191549" y="334963"/>
                    <a:pt x="196311" y="338138"/>
                  </a:cubicBezTo>
                  <a:cubicBezTo>
                    <a:pt x="200185" y="349758"/>
                    <a:pt x="201367" y="357481"/>
                    <a:pt x="210599" y="366713"/>
                  </a:cubicBezTo>
                  <a:cubicBezTo>
                    <a:pt x="211721" y="367835"/>
                    <a:pt x="213774" y="366713"/>
                    <a:pt x="215361" y="366713"/>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矩形 36"/>
          <p:cNvSpPr txBox="1"/>
          <p:nvPr/>
        </p:nvSpPr>
        <p:spPr>
          <a:xfrm>
            <a:off x="8128109" y="5125022"/>
            <a:ext cx="1562766"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4000" b="1" baseline="0" dirty="0">
                <a:solidFill>
                  <a:srgbClr val="C0000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STAR</a:t>
            </a:r>
            <a:endParaRPr lang="en-US" sz="4000" b="1" dirty="0">
              <a:solidFill>
                <a:srgbClr val="C0000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Tree>
    <p:extLst>
      <p:ext uri="{BB962C8B-B14F-4D97-AF65-F5344CB8AC3E}">
        <p14:creationId xmlns:p14="http://schemas.microsoft.com/office/powerpoint/2010/main" val="3176842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90" y="2315177"/>
            <a:ext cx="4621424" cy="3065793"/>
          </a:xfrm>
          <a:prstGeom prst="rect">
            <a:avLst/>
          </a:prstGeom>
        </p:spPr>
      </p:pic>
      <p:pic>
        <p:nvPicPr>
          <p:cNvPr id="16" name="图片 15"/>
          <p:cNvPicPr>
            <a:picLocks noChangeAspect="1"/>
          </p:cNvPicPr>
          <p:nvPr/>
        </p:nvPicPr>
        <p:blipFill>
          <a:blip r:embed="rId6"/>
          <a:stretch>
            <a:fillRect/>
          </a:stretch>
        </p:blipFill>
        <p:spPr>
          <a:xfrm>
            <a:off x="920318" y="2690403"/>
            <a:ext cx="3928696" cy="2215158"/>
          </a:xfrm>
          <a:prstGeom prst="rect">
            <a:avLst/>
          </a:prstGeom>
        </p:spPr>
      </p:pic>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Digital White Board</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cxnSp>
        <p:nvCxnSpPr>
          <p:cNvPr id="50" name="直接连接符 49"/>
          <p:cNvCxnSpPr/>
          <p:nvPr/>
        </p:nvCxnSpPr>
        <p:spPr>
          <a:xfrm>
            <a:off x="5781675" y="2219325"/>
            <a:ext cx="0" cy="4134284"/>
          </a:xfrm>
          <a:prstGeom prst="line">
            <a:avLst/>
          </a:prstGeom>
          <a:noFill/>
          <a:ln w="6350" cap="flat" cmpd="sng" algn="ctr">
            <a:gradFill flip="none" rotWithShape="1">
              <a:gsLst>
                <a:gs pos="0">
                  <a:srgbClr val="5189F0">
                    <a:alpha val="30000"/>
                  </a:srgbClr>
                </a:gs>
                <a:gs pos="50000">
                  <a:srgbClr val="8357D0"/>
                </a:gs>
                <a:gs pos="100000">
                  <a:srgbClr val="5189F0">
                    <a:alpha val="30000"/>
                  </a:srgbClr>
                </a:gs>
              </a:gsLst>
              <a:lin ang="5400000" scaled="1"/>
              <a:tileRect/>
            </a:gradFill>
            <a:prstDash val="dash"/>
            <a:miter lim="800000"/>
          </a:ln>
          <a:effectLst/>
        </p:spPr>
      </p:cxnSp>
      <p:sp>
        <p:nvSpPr>
          <p:cNvPr id="13" name="矩形 36"/>
          <p:cNvSpPr txBox="1"/>
          <p:nvPr/>
        </p:nvSpPr>
        <p:spPr>
          <a:xfrm>
            <a:off x="2464429" y="1131794"/>
            <a:ext cx="6634492"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3200" b="1" noProof="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Jagatud</a:t>
            </a:r>
            <a:r>
              <a:rPr lang="en-US" sz="32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3200" b="1" noProof="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ekraanikirjutamise</a:t>
            </a:r>
            <a:r>
              <a:rPr lang="en-US" sz="32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sz="3200" b="1" noProof="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režiim</a:t>
            </a:r>
            <a:endParaRPr lang="en-US" sz="3200" b="1" noProof="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jagatud</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ekraanikirjutamist</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klassisiseseks</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koostööks</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2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kuni</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3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õpilast</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saavad</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kirjutada</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individuaalsetel</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tsoonidel</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üksteist</a:t>
            </a:r>
            <a:r>
              <a:rPr lang="en-US" baseline="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baseline="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segamata</a:t>
            </a:r>
            <a:endParaRPr lang="en-US" b="1"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8999" y="2315177"/>
            <a:ext cx="4621424" cy="3065793"/>
          </a:xfrm>
          <a:prstGeom prst="rect">
            <a:avLst/>
          </a:prstGeom>
        </p:spPr>
      </p:pic>
      <p:sp>
        <p:nvSpPr>
          <p:cNvPr id="31"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040262" y="5444252"/>
            <a:ext cx="1795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Kaheks jagatud ekraanivaade</a:t>
            </a:r>
            <a:endParaRPr kumimoji="0" lang="zh-CN" altLang="en-US" sz="1400"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41"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8104685" y="5444252"/>
            <a:ext cx="1795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algn="ctr" defTabSz="1218956" eaLnBrk="1" hangingPunct="1">
              <a:defRPr/>
            </a:pP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Kolmeks jagatud ekraanivaade</a:t>
            </a:r>
            <a:endParaRPr kumimoji="0" lang="zh-CN" altLang="en-US" sz="1400"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17" name="图片 16"/>
          <p:cNvPicPr>
            <a:picLocks noChangeAspect="1"/>
          </p:cNvPicPr>
          <p:nvPr/>
        </p:nvPicPr>
        <p:blipFill>
          <a:blip r:embed="rId7"/>
          <a:stretch>
            <a:fillRect/>
          </a:stretch>
        </p:blipFill>
        <p:spPr>
          <a:xfrm>
            <a:off x="6990686" y="2692827"/>
            <a:ext cx="3915439" cy="2212733"/>
          </a:xfrm>
          <a:prstGeom prst="rect">
            <a:avLst/>
          </a:prstGeom>
        </p:spPr>
      </p:pic>
      <p:sp>
        <p:nvSpPr>
          <p:cNvPr id="12" name="矩形 36"/>
          <p:cNvSpPr txBox="1"/>
          <p:nvPr/>
        </p:nvSpPr>
        <p:spPr>
          <a:xfrm>
            <a:off x="844153" y="6547951"/>
            <a:ext cx="9458974"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lvl="0" algn="ctr" hangingPunct="0">
              <a:lnSpc>
                <a:spcPct val="100000"/>
              </a:lnSpc>
              <a:defRPr/>
            </a:pPr>
            <a:r>
              <a:rPr kumimoji="0" lang="en-US"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t>
            </a:r>
            <a:r>
              <a:rPr kumimoji="0" lang="en-US" altLang="zh-CN"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ote: </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The </a:t>
            </a:r>
            <a:r>
              <a:rPr lang="en-US" altLang="zh-CN"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split-screen</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function of the D5C requires OTA to 3.1.0 </a:t>
            </a:r>
          </a:p>
        </p:txBody>
      </p:sp>
    </p:spTree>
    <p:extLst>
      <p:ext uri="{BB962C8B-B14F-4D97-AF65-F5344CB8AC3E}">
        <p14:creationId xmlns:p14="http://schemas.microsoft.com/office/powerpoint/2010/main" val="52873784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895" y="1132960"/>
            <a:ext cx="3816156" cy="2531590"/>
          </a:xfrm>
          <a:prstGeom prst="rect">
            <a:avLst/>
          </a:prstGeom>
        </p:spPr>
      </p:pic>
      <p:sp>
        <p:nvSpPr>
          <p:cNvPr id="44" name="椭圆 43"/>
          <p:cNvSpPr/>
          <p:nvPr/>
        </p:nvSpPr>
        <p:spPr>
          <a:xfrm>
            <a:off x="677384" y="4456724"/>
            <a:ext cx="444200" cy="444200"/>
          </a:xfrm>
          <a:prstGeom prst="ellipse">
            <a:avLst/>
          </a:prstGeom>
          <a:solidFill>
            <a:srgbClr val="6B63FF"/>
          </a:solidFill>
          <a:ln w="57150">
            <a:noFill/>
          </a:ln>
          <a:effectLst/>
        </p:spPr>
        <p:txBody>
          <a:bodyPr rtlCol="0" anchor="ctr">
            <a:noAutofit/>
          </a:bodyPr>
          <a:lstStyle/>
          <a:p>
            <a:pPr algn="ctr"/>
            <a:endParaRPr lang="zh-CN" altLang="en-US" kern="0" dirty="0">
              <a:solidFill>
                <a:srgbClr val="29323B"/>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40" y="4428228"/>
            <a:ext cx="404545" cy="404545"/>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23" y="4467862"/>
            <a:ext cx="421922" cy="421922"/>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pic>
      <p:sp>
        <p:nvSpPr>
          <p:cNvPr id="10" name="文本框 9"/>
          <p:cNvSpPr txBox="1"/>
          <p:nvPr/>
        </p:nvSpPr>
        <p:spPr>
          <a:xfrm>
            <a:off x="219709" y="70802"/>
            <a:ext cx="8165147" cy="523220"/>
          </a:xfrm>
          <a:prstGeom prst="rect">
            <a:avLst/>
          </a:prstGeom>
          <a:noFill/>
        </p:spPr>
        <p:txBody>
          <a:bodyPr wrap="square" rtlCol="0">
            <a:spAutoFit/>
          </a:bodyPr>
          <a:lstStyle/>
          <a:p>
            <a:r>
              <a:rPr lang="en-US" altLang="zh-CN" sz="2800" b="1" dirty="0">
                <a:solidFill>
                  <a:schemeClr val="bg1"/>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Intelligent Built-in Camera and Mic</a:t>
            </a:r>
            <a:endParaRPr lang="en-US" altLang="zh-CN" sz="2800" b="1" dirty="0">
              <a:solidFill>
                <a:schemeClr val="bg1"/>
              </a:solidFill>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pic>
        <p:nvPicPr>
          <p:cNvPr id="36" name="图片 35" descr="Hikvision备份 3"/>
          <p:cNvPicPr>
            <a:picLocks noChangeAspect="1"/>
          </p:cNvPicPr>
          <p:nvPr/>
        </p:nvPicPr>
        <p:blipFill>
          <a:blip r:embed="rId8"/>
          <a:stretch>
            <a:fillRect/>
          </a:stretch>
        </p:blipFill>
        <p:spPr>
          <a:xfrm>
            <a:off x="10565765" y="320675"/>
            <a:ext cx="1365250" cy="173355"/>
          </a:xfrm>
          <a:prstGeom prst="rect">
            <a:avLst/>
          </a:prstGeom>
        </p:spPr>
      </p:pic>
      <p:sp>
        <p:nvSpPr>
          <p:cNvPr id="37" name="文本框 36"/>
          <p:cNvSpPr txBox="1"/>
          <p:nvPr/>
        </p:nvSpPr>
        <p:spPr>
          <a:xfrm>
            <a:off x="7861533" y="4277046"/>
            <a:ext cx="3907897" cy="1027974"/>
          </a:xfrm>
          <a:prstGeom prst="rect">
            <a:avLst/>
          </a:prstGeom>
          <a:noFill/>
        </p:spPr>
        <p:txBody>
          <a:bodyPr wrap="square" rtlCol="0">
            <a:spAutoFit/>
          </a:bodyPr>
          <a:lstStyle/>
          <a:p>
            <a:pPr marR="0" indent="0" fontAlgn="auto" hangingPunct="0">
              <a:lnSpc>
                <a:spcPct val="120000"/>
              </a:lnSpc>
              <a:spcBef>
                <a:spcPts val="0"/>
              </a:spcBef>
              <a:spcAft>
                <a:spcPts val="0"/>
              </a:spcAft>
              <a:buClrTx/>
              <a:buSzTx/>
              <a:buFontTx/>
              <a:buNone/>
              <a:tabLst/>
              <a:defRPr/>
            </a:pPr>
            <a:r>
              <a:rPr lang="et-EE" altLang="zh-CN" sz="2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Kõneleja jälitamine</a:t>
            </a:r>
            <a:endParaRPr lang="en-US" altLang="zh-CN" sz="2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a:r>
              <a:rPr lang="fi-FI" altLang="zh-CN" sz="1600" dirty="0">
                <a:solidFill>
                  <a:srgbClr val="333333"/>
                </a:solidFill>
                <a:latin typeface="Helvetica Now Text" panose="020B0504030202020204" pitchFamily="34" charset="0"/>
                <a:ea typeface="微软雅黑" panose="020B0503020204020204" pitchFamily="34" charset="-122"/>
                <a:sym typeface="Helvetica Now Text" panose="020B0504030202020204" pitchFamily="34" charset="0"/>
              </a:rPr>
              <a:t>Automaatne suumimine, et näidata hetkelist kõnelejat.</a:t>
            </a:r>
          </a:p>
        </p:txBody>
      </p:sp>
      <p:sp>
        <p:nvSpPr>
          <p:cNvPr id="42" name="文本框 41"/>
          <p:cNvSpPr txBox="1"/>
          <p:nvPr/>
        </p:nvSpPr>
        <p:spPr>
          <a:xfrm>
            <a:off x="1180774" y="4350753"/>
            <a:ext cx="4668225" cy="1027974"/>
          </a:xfrm>
          <a:prstGeom prst="rect">
            <a:avLst/>
          </a:prstGeom>
          <a:noFill/>
        </p:spPr>
        <p:txBody>
          <a:bodyPr wrap="square" rtlCol="0">
            <a:spAutoFit/>
          </a:bodyPr>
          <a:lstStyle/>
          <a:p>
            <a:pPr hangingPunct="0">
              <a:lnSpc>
                <a:spcPct val="120000"/>
              </a:lnSpc>
              <a:defRPr/>
            </a:pPr>
            <a:r>
              <a:rPr lang="en-US" altLang="zh-CN" sz="2400" b="1"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Automaatne</a:t>
            </a:r>
            <a:r>
              <a:rPr lang="en-US" altLang="zh-CN" sz="2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2400" b="1"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kaadrisättimine</a:t>
            </a:r>
            <a:endParaRPr lang="en-US" altLang="zh-CN" sz="2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a:defRPr/>
            </a:pPr>
            <a:r>
              <a:rPr lang="fi-FI" altLang="zh-CN" sz="1600" dirty="0">
                <a:solidFill>
                  <a:srgbClr val="333333"/>
                </a:solidFill>
                <a:latin typeface="Helvetica Now Text" panose="020B0504030202020204" pitchFamily="34" charset="0"/>
                <a:ea typeface="微软雅黑" panose="020B0503020204020204" pitchFamily="34" charset="-122"/>
                <a:sym typeface="Helvetica Now Text" panose="020B0504030202020204" pitchFamily="34" charset="0"/>
              </a:rPr>
              <a:t>Reguleerige vaadet automaatselt, et näidata kõiki osalejaid ekraanil.</a:t>
            </a:r>
          </a:p>
        </p:txBody>
      </p:sp>
      <p:pic>
        <p:nvPicPr>
          <p:cNvPr id="7" name="图片 6"/>
          <p:cNvPicPr>
            <a:picLocks noChangeAspect="1"/>
          </p:cNvPicPr>
          <p:nvPr/>
        </p:nvPicPr>
        <p:blipFill>
          <a:blip r:embed="rId9"/>
          <a:stretch>
            <a:fillRect/>
          </a:stretch>
        </p:blipFill>
        <p:spPr>
          <a:xfrm>
            <a:off x="7299839" y="5449719"/>
            <a:ext cx="1874798" cy="1053808"/>
          </a:xfrm>
          <a:prstGeom prst="rect">
            <a:avLst/>
          </a:prstGeom>
        </p:spPr>
      </p:pic>
      <p:pic>
        <p:nvPicPr>
          <p:cNvPr id="8" name="图片 7"/>
          <p:cNvPicPr>
            <a:picLocks noChangeAspect="1"/>
          </p:cNvPicPr>
          <p:nvPr/>
        </p:nvPicPr>
        <p:blipFill>
          <a:blip r:embed="rId10"/>
          <a:stretch>
            <a:fillRect/>
          </a:stretch>
        </p:blipFill>
        <p:spPr>
          <a:xfrm>
            <a:off x="9506301" y="5449717"/>
            <a:ext cx="1874800" cy="1053809"/>
          </a:xfrm>
          <a:prstGeom prst="rect">
            <a:avLst/>
          </a:prstGeom>
        </p:spPr>
      </p:pic>
      <p:sp>
        <p:nvSpPr>
          <p:cNvPr id="50" name="文本框 49"/>
          <p:cNvSpPr txBox="1"/>
          <p:nvPr/>
        </p:nvSpPr>
        <p:spPr>
          <a:xfrm>
            <a:off x="908096" y="3518994"/>
            <a:ext cx="5207603" cy="584775"/>
          </a:xfrm>
          <a:prstGeom prst="rect">
            <a:avLst/>
          </a:prstGeom>
          <a:noFill/>
        </p:spPr>
        <p:txBody>
          <a:bodyPr wrap="square" rtlCol="0">
            <a:spAutoFit/>
          </a:bodyPr>
          <a:lstStyle/>
          <a:p>
            <a:pPr algn="ctr">
              <a:buClr>
                <a:srgbClr val="7BBFED"/>
              </a:buClr>
              <a:defRPr/>
            </a:pPr>
            <a:r>
              <a:rPr lang="en-US" altLang="zh-CN" sz="1600" b="1"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Sisseehitatud</a:t>
            </a:r>
            <a:r>
              <a:rPr lang="en-US" altLang="zh-CN" sz="16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8MP </a:t>
            </a:r>
            <a:r>
              <a:rPr lang="en-US" altLang="zh-CN" sz="1600" b="1"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resolutsiooniga</a:t>
            </a:r>
            <a:r>
              <a:rPr lang="en-US" altLang="zh-CN" sz="16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600" b="1"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kaamera</a:t>
            </a:r>
            <a:r>
              <a:rPr lang="en-US" altLang="zh-CN" sz="16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a:t>
            </a:r>
          </a:p>
          <a:p>
            <a:pPr algn="ctr">
              <a:buClr>
                <a:srgbClr val="7BBFED"/>
              </a:buClr>
              <a:defRPr/>
            </a:pPr>
            <a:r>
              <a:rPr lang="en-US" altLang="zh-CN" sz="16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8-mikrofonimassiiv</a:t>
            </a:r>
            <a:endParaRPr lang="en-US" altLang="zh-CN" sz="1600" b="1" kern="1700" dirty="0">
              <a:solidFill>
                <a:srgbClr val="404040"/>
              </a:solidFill>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endParaRPr>
          </a:p>
        </p:txBody>
      </p:sp>
      <p:grpSp>
        <p:nvGrpSpPr>
          <p:cNvPr id="12" name="组合 11"/>
          <p:cNvGrpSpPr/>
          <p:nvPr/>
        </p:nvGrpSpPr>
        <p:grpSpPr>
          <a:xfrm>
            <a:off x="677383" y="5449717"/>
            <a:ext cx="6033287" cy="1061497"/>
            <a:chOff x="6581893" y="2638155"/>
            <a:chExt cx="5999786" cy="1055603"/>
          </a:xfrm>
        </p:grpSpPr>
        <p:sp>
          <p:nvSpPr>
            <p:cNvPr id="46" name="Freeform 10"/>
            <p:cNvSpPr>
              <a:spLocks noEditPoints="1"/>
            </p:cNvSpPr>
            <p:nvPr/>
          </p:nvSpPr>
          <p:spPr bwMode="auto">
            <a:xfrm>
              <a:off x="8449571" y="3064003"/>
              <a:ext cx="218460" cy="221374"/>
            </a:xfrm>
            <a:custGeom>
              <a:avLst/>
              <a:gdLst>
                <a:gd name="T0" fmla="*/ 243012346 w 35"/>
                <a:gd name="T1" fmla="*/ 213891767 h 35"/>
                <a:gd name="T2" fmla="*/ 46287904 w 35"/>
                <a:gd name="T3" fmla="*/ 415897786 h 35"/>
                <a:gd name="T4" fmla="*/ 34715077 w 35"/>
                <a:gd name="T5" fmla="*/ 415897786 h 35"/>
                <a:gd name="T6" fmla="*/ 23145653 w 35"/>
                <a:gd name="T7" fmla="*/ 415897786 h 35"/>
                <a:gd name="T8" fmla="*/ 11572826 w 35"/>
                <a:gd name="T9" fmla="*/ 392133183 h 35"/>
                <a:gd name="T10" fmla="*/ 0 w 35"/>
                <a:gd name="T11" fmla="*/ 380250881 h 35"/>
                <a:gd name="T12" fmla="*/ 11572826 w 35"/>
                <a:gd name="T13" fmla="*/ 368365133 h 35"/>
                <a:gd name="T14" fmla="*/ 173582191 w 35"/>
                <a:gd name="T15" fmla="*/ 202006019 h 35"/>
                <a:gd name="T16" fmla="*/ 11572826 w 35"/>
                <a:gd name="T17" fmla="*/ 35646904 h 35"/>
                <a:gd name="T18" fmla="*/ 0 w 35"/>
                <a:gd name="T19" fmla="*/ 35646904 h 35"/>
                <a:gd name="T20" fmla="*/ 11572826 w 35"/>
                <a:gd name="T21" fmla="*/ 23764603 h 35"/>
                <a:gd name="T22" fmla="*/ 23145653 w 35"/>
                <a:gd name="T23" fmla="*/ 0 h 35"/>
                <a:gd name="T24" fmla="*/ 34715077 w 35"/>
                <a:gd name="T25" fmla="*/ 0 h 35"/>
                <a:gd name="T26" fmla="*/ 46287904 w 35"/>
                <a:gd name="T27" fmla="*/ 0 h 35"/>
                <a:gd name="T28" fmla="*/ 243012346 w 35"/>
                <a:gd name="T29" fmla="*/ 202006019 h 35"/>
                <a:gd name="T30" fmla="*/ 243012346 w 35"/>
                <a:gd name="T31" fmla="*/ 202006019 h 35"/>
                <a:gd name="T32" fmla="*/ 243012346 w 35"/>
                <a:gd name="T33" fmla="*/ 213891767 h 35"/>
                <a:gd name="T34" fmla="*/ 393448883 w 35"/>
                <a:gd name="T35" fmla="*/ 213891767 h 35"/>
                <a:gd name="T36" fmla="*/ 208297268 w 35"/>
                <a:gd name="T37" fmla="*/ 415897786 h 35"/>
                <a:gd name="T38" fmla="*/ 196724442 w 35"/>
                <a:gd name="T39" fmla="*/ 415897786 h 35"/>
                <a:gd name="T40" fmla="*/ 185151615 w 35"/>
                <a:gd name="T41" fmla="*/ 415897786 h 35"/>
                <a:gd name="T42" fmla="*/ 162009364 w 35"/>
                <a:gd name="T43" fmla="*/ 392133183 h 35"/>
                <a:gd name="T44" fmla="*/ 162009364 w 35"/>
                <a:gd name="T45" fmla="*/ 380250881 h 35"/>
                <a:gd name="T46" fmla="*/ 162009364 w 35"/>
                <a:gd name="T47" fmla="*/ 368365133 h 35"/>
                <a:gd name="T48" fmla="*/ 324018729 w 35"/>
                <a:gd name="T49" fmla="*/ 202006019 h 35"/>
                <a:gd name="T50" fmla="*/ 162009364 w 35"/>
                <a:gd name="T51" fmla="*/ 35646904 h 35"/>
                <a:gd name="T52" fmla="*/ 162009364 w 35"/>
                <a:gd name="T53" fmla="*/ 35646904 h 35"/>
                <a:gd name="T54" fmla="*/ 162009364 w 35"/>
                <a:gd name="T55" fmla="*/ 23764603 h 35"/>
                <a:gd name="T56" fmla="*/ 185151615 w 35"/>
                <a:gd name="T57" fmla="*/ 0 h 35"/>
                <a:gd name="T58" fmla="*/ 196724442 w 35"/>
                <a:gd name="T59" fmla="*/ 0 h 35"/>
                <a:gd name="T60" fmla="*/ 208297268 w 35"/>
                <a:gd name="T61" fmla="*/ 0 h 35"/>
                <a:gd name="T62" fmla="*/ 393448883 w 35"/>
                <a:gd name="T63" fmla="*/ 202006019 h 35"/>
                <a:gd name="T64" fmla="*/ 405021710 w 35"/>
                <a:gd name="T65" fmla="*/ 202006019 h 35"/>
                <a:gd name="T66" fmla="*/ 393448883 w 35"/>
                <a:gd name="T67" fmla="*/ 213891767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moveTo>
                    <a:pt x="34" y="18"/>
                  </a:moveTo>
                  <a:cubicBezTo>
                    <a:pt x="18" y="35"/>
                    <a:pt x="18" y="35"/>
                    <a:pt x="18" y="35"/>
                  </a:cubicBezTo>
                  <a:cubicBezTo>
                    <a:pt x="18" y="35"/>
                    <a:pt x="17" y="35"/>
                    <a:pt x="17" y="35"/>
                  </a:cubicBezTo>
                  <a:cubicBezTo>
                    <a:pt x="17" y="35"/>
                    <a:pt x="16" y="35"/>
                    <a:pt x="16" y="35"/>
                  </a:cubicBezTo>
                  <a:cubicBezTo>
                    <a:pt x="14" y="33"/>
                    <a:pt x="14" y="33"/>
                    <a:pt x="14" y="33"/>
                  </a:cubicBezTo>
                  <a:cubicBezTo>
                    <a:pt x="14" y="33"/>
                    <a:pt x="14" y="33"/>
                    <a:pt x="14" y="32"/>
                  </a:cubicBezTo>
                  <a:cubicBezTo>
                    <a:pt x="14" y="32"/>
                    <a:pt x="14" y="32"/>
                    <a:pt x="14" y="31"/>
                  </a:cubicBezTo>
                  <a:cubicBezTo>
                    <a:pt x="28" y="17"/>
                    <a:pt x="28" y="17"/>
                    <a:pt x="28" y="17"/>
                  </a:cubicBezTo>
                  <a:cubicBezTo>
                    <a:pt x="14" y="3"/>
                    <a:pt x="14" y="3"/>
                    <a:pt x="14" y="3"/>
                  </a:cubicBezTo>
                  <a:cubicBezTo>
                    <a:pt x="14" y="3"/>
                    <a:pt x="14" y="3"/>
                    <a:pt x="14" y="3"/>
                  </a:cubicBezTo>
                  <a:cubicBezTo>
                    <a:pt x="14" y="2"/>
                    <a:pt x="14" y="2"/>
                    <a:pt x="14" y="2"/>
                  </a:cubicBezTo>
                  <a:cubicBezTo>
                    <a:pt x="16" y="0"/>
                    <a:pt x="16" y="0"/>
                    <a:pt x="16" y="0"/>
                  </a:cubicBezTo>
                  <a:cubicBezTo>
                    <a:pt x="16" y="0"/>
                    <a:pt x="17" y="0"/>
                    <a:pt x="17" y="0"/>
                  </a:cubicBezTo>
                  <a:cubicBezTo>
                    <a:pt x="17" y="0"/>
                    <a:pt x="18" y="0"/>
                    <a:pt x="18" y="0"/>
                  </a:cubicBezTo>
                  <a:cubicBezTo>
                    <a:pt x="34" y="17"/>
                    <a:pt x="34" y="17"/>
                    <a:pt x="34" y="17"/>
                  </a:cubicBezTo>
                  <a:cubicBezTo>
                    <a:pt x="35" y="17"/>
                    <a:pt x="35" y="17"/>
                    <a:pt x="35" y="17"/>
                  </a:cubicBezTo>
                  <a:cubicBezTo>
                    <a:pt x="35" y="18"/>
                    <a:pt x="35" y="18"/>
                    <a:pt x="34" y="18"/>
                  </a:cubicBezTo>
                  <a:close/>
                </a:path>
              </a:pathLst>
            </a:custGeom>
            <a:solidFill>
              <a:srgbClr val="6B63FF"/>
            </a:solidFill>
            <a:ln>
              <a:noFill/>
            </a:ln>
          </p:spPr>
          <p:txBody>
            <a:bodyPr/>
            <a:lstStyle/>
            <a:p>
              <a:endParaRPr lang="zh-CN" altLang="en-US">
                <a:solidFill>
                  <a:prstClr val="black"/>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4" name="图片 3"/>
            <p:cNvPicPr>
              <a:picLocks noChangeAspect="1"/>
            </p:cNvPicPr>
            <p:nvPr/>
          </p:nvPicPr>
          <p:blipFill>
            <a:blip r:embed="rId11"/>
            <a:stretch>
              <a:fillRect/>
            </a:stretch>
          </p:blipFill>
          <p:spPr>
            <a:xfrm>
              <a:off x="6581893" y="2638155"/>
              <a:ext cx="1849819" cy="1055603"/>
            </a:xfrm>
            <a:prstGeom prst="rect">
              <a:avLst/>
            </a:prstGeom>
          </p:spPr>
        </p:pic>
        <p:pic>
          <p:nvPicPr>
            <p:cNvPr id="5" name="图片 4"/>
            <p:cNvPicPr>
              <a:picLocks noChangeAspect="1"/>
            </p:cNvPicPr>
            <p:nvPr/>
          </p:nvPicPr>
          <p:blipFill>
            <a:blip r:embed="rId12"/>
            <a:stretch>
              <a:fillRect/>
            </a:stretch>
          </p:blipFill>
          <p:spPr>
            <a:xfrm>
              <a:off x="8673663" y="2638155"/>
              <a:ext cx="1845443" cy="1055603"/>
            </a:xfrm>
            <a:prstGeom prst="rect">
              <a:avLst/>
            </a:prstGeom>
          </p:spPr>
        </p:pic>
        <p:pic>
          <p:nvPicPr>
            <p:cNvPr id="6" name="图片 5"/>
            <p:cNvPicPr>
              <a:picLocks noChangeAspect="1"/>
            </p:cNvPicPr>
            <p:nvPr/>
          </p:nvPicPr>
          <p:blipFill>
            <a:blip r:embed="rId13"/>
            <a:stretch>
              <a:fillRect/>
            </a:stretch>
          </p:blipFill>
          <p:spPr>
            <a:xfrm>
              <a:off x="10742755" y="2638156"/>
              <a:ext cx="1838924" cy="1053808"/>
            </a:xfrm>
            <a:prstGeom prst="rect">
              <a:avLst/>
            </a:prstGeom>
          </p:spPr>
        </p:pic>
        <p:sp>
          <p:nvSpPr>
            <p:cNvPr id="27" name="Freeform 10"/>
            <p:cNvSpPr>
              <a:spLocks noEditPoints="1"/>
            </p:cNvSpPr>
            <p:nvPr/>
          </p:nvSpPr>
          <p:spPr bwMode="auto">
            <a:xfrm>
              <a:off x="10518441" y="3067434"/>
              <a:ext cx="218460" cy="221374"/>
            </a:xfrm>
            <a:custGeom>
              <a:avLst/>
              <a:gdLst>
                <a:gd name="T0" fmla="*/ 243012346 w 35"/>
                <a:gd name="T1" fmla="*/ 213891767 h 35"/>
                <a:gd name="T2" fmla="*/ 46287904 w 35"/>
                <a:gd name="T3" fmla="*/ 415897786 h 35"/>
                <a:gd name="T4" fmla="*/ 34715077 w 35"/>
                <a:gd name="T5" fmla="*/ 415897786 h 35"/>
                <a:gd name="T6" fmla="*/ 23145653 w 35"/>
                <a:gd name="T7" fmla="*/ 415897786 h 35"/>
                <a:gd name="T8" fmla="*/ 11572826 w 35"/>
                <a:gd name="T9" fmla="*/ 392133183 h 35"/>
                <a:gd name="T10" fmla="*/ 0 w 35"/>
                <a:gd name="T11" fmla="*/ 380250881 h 35"/>
                <a:gd name="T12" fmla="*/ 11572826 w 35"/>
                <a:gd name="T13" fmla="*/ 368365133 h 35"/>
                <a:gd name="T14" fmla="*/ 173582191 w 35"/>
                <a:gd name="T15" fmla="*/ 202006019 h 35"/>
                <a:gd name="T16" fmla="*/ 11572826 w 35"/>
                <a:gd name="T17" fmla="*/ 35646904 h 35"/>
                <a:gd name="T18" fmla="*/ 0 w 35"/>
                <a:gd name="T19" fmla="*/ 35646904 h 35"/>
                <a:gd name="T20" fmla="*/ 11572826 w 35"/>
                <a:gd name="T21" fmla="*/ 23764603 h 35"/>
                <a:gd name="T22" fmla="*/ 23145653 w 35"/>
                <a:gd name="T23" fmla="*/ 0 h 35"/>
                <a:gd name="T24" fmla="*/ 34715077 w 35"/>
                <a:gd name="T25" fmla="*/ 0 h 35"/>
                <a:gd name="T26" fmla="*/ 46287904 w 35"/>
                <a:gd name="T27" fmla="*/ 0 h 35"/>
                <a:gd name="T28" fmla="*/ 243012346 w 35"/>
                <a:gd name="T29" fmla="*/ 202006019 h 35"/>
                <a:gd name="T30" fmla="*/ 243012346 w 35"/>
                <a:gd name="T31" fmla="*/ 202006019 h 35"/>
                <a:gd name="T32" fmla="*/ 243012346 w 35"/>
                <a:gd name="T33" fmla="*/ 213891767 h 35"/>
                <a:gd name="T34" fmla="*/ 393448883 w 35"/>
                <a:gd name="T35" fmla="*/ 213891767 h 35"/>
                <a:gd name="T36" fmla="*/ 208297268 w 35"/>
                <a:gd name="T37" fmla="*/ 415897786 h 35"/>
                <a:gd name="T38" fmla="*/ 196724442 w 35"/>
                <a:gd name="T39" fmla="*/ 415897786 h 35"/>
                <a:gd name="T40" fmla="*/ 185151615 w 35"/>
                <a:gd name="T41" fmla="*/ 415897786 h 35"/>
                <a:gd name="T42" fmla="*/ 162009364 w 35"/>
                <a:gd name="T43" fmla="*/ 392133183 h 35"/>
                <a:gd name="T44" fmla="*/ 162009364 w 35"/>
                <a:gd name="T45" fmla="*/ 380250881 h 35"/>
                <a:gd name="T46" fmla="*/ 162009364 w 35"/>
                <a:gd name="T47" fmla="*/ 368365133 h 35"/>
                <a:gd name="T48" fmla="*/ 324018729 w 35"/>
                <a:gd name="T49" fmla="*/ 202006019 h 35"/>
                <a:gd name="T50" fmla="*/ 162009364 w 35"/>
                <a:gd name="T51" fmla="*/ 35646904 h 35"/>
                <a:gd name="T52" fmla="*/ 162009364 w 35"/>
                <a:gd name="T53" fmla="*/ 35646904 h 35"/>
                <a:gd name="T54" fmla="*/ 162009364 w 35"/>
                <a:gd name="T55" fmla="*/ 23764603 h 35"/>
                <a:gd name="T56" fmla="*/ 185151615 w 35"/>
                <a:gd name="T57" fmla="*/ 0 h 35"/>
                <a:gd name="T58" fmla="*/ 196724442 w 35"/>
                <a:gd name="T59" fmla="*/ 0 h 35"/>
                <a:gd name="T60" fmla="*/ 208297268 w 35"/>
                <a:gd name="T61" fmla="*/ 0 h 35"/>
                <a:gd name="T62" fmla="*/ 393448883 w 35"/>
                <a:gd name="T63" fmla="*/ 202006019 h 35"/>
                <a:gd name="T64" fmla="*/ 405021710 w 35"/>
                <a:gd name="T65" fmla="*/ 202006019 h 35"/>
                <a:gd name="T66" fmla="*/ 393448883 w 35"/>
                <a:gd name="T67" fmla="*/ 213891767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moveTo>
                    <a:pt x="34" y="18"/>
                  </a:moveTo>
                  <a:cubicBezTo>
                    <a:pt x="18" y="35"/>
                    <a:pt x="18" y="35"/>
                    <a:pt x="18" y="35"/>
                  </a:cubicBezTo>
                  <a:cubicBezTo>
                    <a:pt x="18" y="35"/>
                    <a:pt x="17" y="35"/>
                    <a:pt x="17" y="35"/>
                  </a:cubicBezTo>
                  <a:cubicBezTo>
                    <a:pt x="17" y="35"/>
                    <a:pt x="16" y="35"/>
                    <a:pt x="16" y="35"/>
                  </a:cubicBezTo>
                  <a:cubicBezTo>
                    <a:pt x="14" y="33"/>
                    <a:pt x="14" y="33"/>
                    <a:pt x="14" y="33"/>
                  </a:cubicBezTo>
                  <a:cubicBezTo>
                    <a:pt x="14" y="33"/>
                    <a:pt x="14" y="33"/>
                    <a:pt x="14" y="32"/>
                  </a:cubicBezTo>
                  <a:cubicBezTo>
                    <a:pt x="14" y="32"/>
                    <a:pt x="14" y="32"/>
                    <a:pt x="14" y="31"/>
                  </a:cubicBezTo>
                  <a:cubicBezTo>
                    <a:pt x="28" y="17"/>
                    <a:pt x="28" y="17"/>
                    <a:pt x="28" y="17"/>
                  </a:cubicBezTo>
                  <a:cubicBezTo>
                    <a:pt x="14" y="3"/>
                    <a:pt x="14" y="3"/>
                    <a:pt x="14" y="3"/>
                  </a:cubicBezTo>
                  <a:cubicBezTo>
                    <a:pt x="14" y="3"/>
                    <a:pt x="14" y="3"/>
                    <a:pt x="14" y="3"/>
                  </a:cubicBezTo>
                  <a:cubicBezTo>
                    <a:pt x="14" y="2"/>
                    <a:pt x="14" y="2"/>
                    <a:pt x="14" y="2"/>
                  </a:cubicBezTo>
                  <a:cubicBezTo>
                    <a:pt x="16" y="0"/>
                    <a:pt x="16" y="0"/>
                    <a:pt x="16" y="0"/>
                  </a:cubicBezTo>
                  <a:cubicBezTo>
                    <a:pt x="16" y="0"/>
                    <a:pt x="17" y="0"/>
                    <a:pt x="17" y="0"/>
                  </a:cubicBezTo>
                  <a:cubicBezTo>
                    <a:pt x="17" y="0"/>
                    <a:pt x="18" y="0"/>
                    <a:pt x="18" y="0"/>
                  </a:cubicBezTo>
                  <a:cubicBezTo>
                    <a:pt x="34" y="17"/>
                    <a:pt x="34" y="17"/>
                    <a:pt x="34" y="17"/>
                  </a:cubicBezTo>
                  <a:cubicBezTo>
                    <a:pt x="35" y="17"/>
                    <a:pt x="35" y="17"/>
                    <a:pt x="35" y="17"/>
                  </a:cubicBezTo>
                  <a:cubicBezTo>
                    <a:pt x="35" y="18"/>
                    <a:pt x="35" y="18"/>
                    <a:pt x="34" y="18"/>
                  </a:cubicBezTo>
                  <a:close/>
                </a:path>
              </a:pathLst>
            </a:custGeom>
            <a:solidFill>
              <a:srgbClr val="6B63FF"/>
            </a:solidFill>
            <a:ln>
              <a:noFill/>
            </a:ln>
          </p:spPr>
          <p:txBody>
            <a:bodyPr/>
            <a:lstStyle/>
            <a:p>
              <a:endParaRPr lang="zh-CN" altLang="en-US">
                <a:solidFill>
                  <a:prstClr val="black"/>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sp>
        <p:nvSpPr>
          <p:cNvPr id="28" name="Freeform 10"/>
          <p:cNvSpPr>
            <a:spLocks noEditPoints="1"/>
          </p:cNvSpPr>
          <p:nvPr/>
        </p:nvSpPr>
        <p:spPr bwMode="auto">
          <a:xfrm>
            <a:off x="9233934" y="5877301"/>
            <a:ext cx="218460" cy="221374"/>
          </a:xfrm>
          <a:custGeom>
            <a:avLst/>
            <a:gdLst>
              <a:gd name="T0" fmla="*/ 243012346 w 35"/>
              <a:gd name="T1" fmla="*/ 213891767 h 35"/>
              <a:gd name="T2" fmla="*/ 46287904 w 35"/>
              <a:gd name="T3" fmla="*/ 415897786 h 35"/>
              <a:gd name="T4" fmla="*/ 34715077 w 35"/>
              <a:gd name="T5" fmla="*/ 415897786 h 35"/>
              <a:gd name="T6" fmla="*/ 23145653 w 35"/>
              <a:gd name="T7" fmla="*/ 415897786 h 35"/>
              <a:gd name="T8" fmla="*/ 11572826 w 35"/>
              <a:gd name="T9" fmla="*/ 392133183 h 35"/>
              <a:gd name="T10" fmla="*/ 0 w 35"/>
              <a:gd name="T11" fmla="*/ 380250881 h 35"/>
              <a:gd name="T12" fmla="*/ 11572826 w 35"/>
              <a:gd name="T13" fmla="*/ 368365133 h 35"/>
              <a:gd name="T14" fmla="*/ 173582191 w 35"/>
              <a:gd name="T15" fmla="*/ 202006019 h 35"/>
              <a:gd name="T16" fmla="*/ 11572826 w 35"/>
              <a:gd name="T17" fmla="*/ 35646904 h 35"/>
              <a:gd name="T18" fmla="*/ 0 w 35"/>
              <a:gd name="T19" fmla="*/ 35646904 h 35"/>
              <a:gd name="T20" fmla="*/ 11572826 w 35"/>
              <a:gd name="T21" fmla="*/ 23764603 h 35"/>
              <a:gd name="T22" fmla="*/ 23145653 w 35"/>
              <a:gd name="T23" fmla="*/ 0 h 35"/>
              <a:gd name="T24" fmla="*/ 34715077 w 35"/>
              <a:gd name="T25" fmla="*/ 0 h 35"/>
              <a:gd name="T26" fmla="*/ 46287904 w 35"/>
              <a:gd name="T27" fmla="*/ 0 h 35"/>
              <a:gd name="T28" fmla="*/ 243012346 w 35"/>
              <a:gd name="T29" fmla="*/ 202006019 h 35"/>
              <a:gd name="T30" fmla="*/ 243012346 w 35"/>
              <a:gd name="T31" fmla="*/ 202006019 h 35"/>
              <a:gd name="T32" fmla="*/ 243012346 w 35"/>
              <a:gd name="T33" fmla="*/ 213891767 h 35"/>
              <a:gd name="T34" fmla="*/ 393448883 w 35"/>
              <a:gd name="T35" fmla="*/ 213891767 h 35"/>
              <a:gd name="T36" fmla="*/ 208297268 w 35"/>
              <a:gd name="T37" fmla="*/ 415897786 h 35"/>
              <a:gd name="T38" fmla="*/ 196724442 w 35"/>
              <a:gd name="T39" fmla="*/ 415897786 h 35"/>
              <a:gd name="T40" fmla="*/ 185151615 w 35"/>
              <a:gd name="T41" fmla="*/ 415897786 h 35"/>
              <a:gd name="T42" fmla="*/ 162009364 w 35"/>
              <a:gd name="T43" fmla="*/ 392133183 h 35"/>
              <a:gd name="T44" fmla="*/ 162009364 w 35"/>
              <a:gd name="T45" fmla="*/ 380250881 h 35"/>
              <a:gd name="T46" fmla="*/ 162009364 w 35"/>
              <a:gd name="T47" fmla="*/ 368365133 h 35"/>
              <a:gd name="T48" fmla="*/ 324018729 w 35"/>
              <a:gd name="T49" fmla="*/ 202006019 h 35"/>
              <a:gd name="T50" fmla="*/ 162009364 w 35"/>
              <a:gd name="T51" fmla="*/ 35646904 h 35"/>
              <a:gd name="T52" fmla="*/ 162009364 w 35"/>
              <a:gd name="T53" fmla="*/ 35646904 h 35"/>
              <a:gd name="T54" fmla="*/ 162009364 w 35"/>
              <a:gd name="T55" fmla="*/ 23764603 h 35"/>
              <a:gd name="T56" fmla="*/ 185151615 w 35"/>
              <a:gd name="T57" fmla="*/ 0 h 35"/>
              <a:gd name="T58" fmla="*/ 196724442 w 35"/>
              <a:gd name="T59" fmla="*/ 0 h 35"/>
              <a:gd name="T60" fmla="*/ 208297268 w 35"/>
              <a:gd name="T61" fmla="*/ 0 h 35"/>
              <a:gd name="T62" fmla="*/ 393448883 w 35"/>
              <a:gd name="T63" fmla="*/ 202006019 h 35"/>
              <a:gd name="T64" fmla="*/ 405021710 w 35"/>
              <a:gd name="T65" fmla="*/ 202006019 h 35"/>
              <a:gd name="T66" fmla="*/ 393448883 w 35"/>
              <a:gd name="T67" fmla="*/ 213891767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moveTo>
                  <a:pt x="34" y="18"/>
                </a:moveTo>
                <a:cubicBezTo>
                  <a:pt x="18" y="35"/>
                  <a:pt x="18" y="35"/>
                  <a:pt x="18" y="35"/>
                </a:cubicBezTo>
                <a:cubicBezTo>
                  <a:pt x="18" y="35"/>
                  <a:pt x="17" y="35"/>
                  <a:pt x="17" y="35"/>
                </a:cubicBezTo>
                <a:cubicBezTo>
                  <a:pt x="17" y="35"/>
                  <a:pt x="16" y="35"/>
                  <a:pt x="16" y="35"/>
                </a:cubicBezTo>
                <a:cubicBezTo>
                  <a:pt x="14" y="33"/>
                  <a:pt x="14" y="33"/>
                  <a:pt x="14" y="33"/>
                </a:cubicBezTo>
                <a:cubicBezTo>
                  <a:pt x="14" y="33"/>
                  <a:pt x="14" y="33"/>
                  <a:pt x="14" y="32"/>
                </a:cubicBezTo>
                <a:cubicBezTo>
                  <a:pt x="14" y="32"/>
                  <a:pt x="14" y="32"/>
                  <a:pt x="14" y="31"/>
                </a:cubicBezTo>
                <a:cubicBezTo>
                  <a:pt x="28" y="17"/>
                  <a:pt x="28" y="17"/>
                  <a:pt x="28" y="17"/>
                </a:cubicBezTo>
                <a:cubicBezTo>
                  <a:pt x="14" y="3"/>
                  <a:pt x="14" y="3"/>
                  <a:pt x="14" y="3"/>
                </a:cubicBezTo>
                <a:cubicBezTo>
                  <a:pt x="14" y="3"/>
                  <a:pt x="14" y="3"/>
                  <a:pt x="14" y="3"/>
                </a:cubicBezTo>
                <a:cubicBezTo>
                  <a:pt x="14" y="2"/>
                  <a:pt x="14" y="2"/>
                  <a:pt x="14" y="2"/>
                </a:cubicBezTo>
                <a:cubicBezTo>
                  <a:pt x="16" y="0"/>
                  <a:pt x="16" y="0"/>
                  <a:pt x="16" y="0"/>
                </a:cubicBezTo>
                <a:cubicBezTo>
                  <a:pt x="16" y="0"/>
                  <a:pt x="17" y="0"/>
                  <a:pt x="17" y="0"/>
                </a:cubicBezTo>
                <a:cubicBezTo>
                  <a:pt x="17" y="0"/>
                  <a:pt x="18" y="0"/>
                  <a:pt x="18" y="0"/>
                </a:cubicBezTo>
                <a:cubicBezTo>
                  <a:pt x="34" y="17"/>
                  <a:pt x="34" y="17"/>
                  <a:pt x="34" y="17"/>
                </a:cubicBezTo>
                <a:cubicBezTo>
                  <a:pt x="35" y="17"/>
                  <a:pt x="35" y="17"/>
                  <a:pt x="35" y="17"/>
                </a:cubicBezTo>
                <a:cubicBezTo>
                  <a:pt x="35" y="18"/>
                  <a:pt x="35" y="18"/>
                  <a:pt x="34" y="18"/>
                </a:cubicBezTo>
                <a:close/>
              </a:path>
            </a:pathLst>
          </a:custGeom>
          <a:solidFill>
            <a:srgbClr val="6B63FF"/>
          </a:solidFill>
          <a:ln>
            <a:noFill/>
          </a:ln>
        </p:spPr>
        <p:txBody>
          <a:bodyPr/>
          <a:lstStyle/>
          <a:p>
            <a:endParaRPr lang="zh-CN" altLang="en-US">
              <a:solidFill>
                <a:prstClr val="black"/>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3492" y="1112001"/>
            <a:ext cx="404545" cy="404545"/>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pic>
      <p:sp>
        <p:nvSpPr>
          <p:cNvPr id="22" name="文本框 21"/>
          <p:cNvSpPr txBox="1"/>
          <p:nvPr/>
        </p:nvSpPr>
        <p:spPr>
          <a:xfrm>
            <a:off x="7719785" y="960819"/>
            <a:ext cx="3907897" cy="1027974"/>
          </a:xfrm>
          <a:prstGeom prst="rect">
            <a:avLst/>
          </a:prstGeom>
          <a:noFill/>
        </p:spPr>
        <p:txBody>
          <a:bodyPr wrap="square" rtlCol="0">
            <a:spAutoFit/>
          </a:bodyPr>
          <a:lstStyle/>
          <a:p>
            <a:pPr marR="0" indent="0" fontAlgn="auto" hangingPunct="0">
              <a:lnSpc>
                <a:spcPct val="120000"/>
              </a:lnSpc>
              <a:spcBef>
                <a:spcPts val="0"/>
              </a:spcBef>
              <a:spcAft>
                <a:spcPts val="0"/>
              </a:spcAft>
              <a:buClrTx/>
              <a:buSzTx/>
              <a:buFontTx/>
              <a:buNone/>
              <a:tabLst/>
              <a:defRPr/>
            </a:pPr>
            <a:r>
              <a:rPr lang="en-US" altLang="zh-CN" sz="24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Acoustic Baffle</a:t>
            </a:r>
          </a:p>
          <a:p>
            <a:pPr lvl="0"/>
            <a:r>
              <a:rPr lang="en-US" altLang="zh-CN" sz="1600" dirty="0">
                <a:solidFill>
                  <a:srgbClr val="333333"/>
                </a:solidFill>
                <a:latin typeface="Helvetica Now Text" panose="020B0504030202020204" pitchFamily="34" charset="0"/>
                <a:ea typeface="微软雅黑" panose="020B0503020204020204" pitchFamily="34" charset="-122"/>
                <a:sym typeface="Helvetica Now Text" panose="020B0504030202020204" pitchFamily="34" charset="0"/>
              </a:rPr>
              <a:t>Can filter the external noises outside the baffle. (below image is top view)</a:t>
            </a:r>
          </a:p>
        </p:txBody>
      </p:sp>
      <p:pic>
        <p:nvPicPr>
          <p:cNvPr id="9" name="图片 8"/>
          <p:cNvPicPr>
            <a:picLocks noChangeAspect="1"/>
          </p:cNvPicPr>
          <p:nvPr/>
        </p:nvPicPr>
        <p:blipFill>
          <a:blip r:embed="rId14"/>
          <a:stretch>
            <a:fillRect/>
          </a:stretch>
        </p:blipFill>
        <p:spPr>
          <a:xfrm>
            <a:off x="7299839" y="2094090"/>
            <a:ext cx="1874798" cy="1073639"/>
          </a:xfrm>
          <a:prstGeom prst="rect">
            <a:avLst/>
          </a:prstGeom>
        </p:spPr>
      </p:pic>
      <p:pic>
        <p:nvPicPr>
          <p:cNvPr id="11" name="图片 10"/>
          <p:cNvPicPr>
            <a:picLocks noChangeAspect="1"/>
          </p:cNvPicPr>
          <p:nvPr/>
        </p:nvPicPr>
        <p:blipFill rotWithShape="1">
          <a:blip r:embed="rId15"/>
          <a:srcRect l="3352" r="4562"/>
          <a:stretch/>
        </p:blipFill>
        <p:spPr>
          <a:xfrm>
            <a:off x="9506301" y="2094090"/>
            <a:ext cx="1874800" cy="1073639"/>
          </a:xfrm>
          <a:prstGeom prst="rect">
            <a:avLst/>
          </a:prstGeom>
        </p:spPr>
      </p:pic>
      <p:sp>
        <p:nvSpPr>
          <p:cNvPr id="25" name="矩形 36"/>
          <p:cNvSpPr txBox="1"/>
          <p:nvPr/>
        </p:nvSpPr>
        <p:spPr>
          <a:xfrm>
            <a:off x="7207017" y="3312426"/>
            <a:ext cx="2060442"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t>
            </a:r>
            <a:r>
              <a:rPr kumimoji="0" lang="en-US" altLang="zh-CN"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ersonal Mode</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Only pick up the sound within the 30</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range, the direction is adjustable</a:t>
            </a:r>
            <a:endParaRPr 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29" name="矩形 36"/>
          <p:cNvSpPr txBox="1"/>
          <p:nvPr/>
        </p:nvSpPr>
        <p:spPr>
          <a:xfrm>
            <a:off x="9506301" y="3307170"/>
            <a:ext cx="2060442"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Meeting</a:t>
            </a:r>
            <a:r>
              <a:rPr kumimoji="0" lang="en-US" altLang="zh-CN"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Mode</a:t>
            </a:r>
            <a:endParaRPr kumimoji="0" lang="en-US"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algn="ctr" hangingPunct="0">
              <a:lnSpc>
                <a:spcPct val="100000"/>
              </a:lnSpc>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Pick up the sound within the 60° range, the direction is fixed</a:t>
            </a:r>
          </a:p>
        </p:txBody>
      </p:sp>
    </p:spTree>
    <p:extLst>
      <p:ext uri="{BB962C8B-B14F-4D97-AF65-F5344CB8AC3E}">
        <p14:creationId xmlns:p14="http://schemas.microsoft.com/office/powerpoint/2010/main" val="3662961327"/>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109054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Remote Video Conference</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93" name="文本框 92"/>
          <p:cNvSpPr txBox="1"/>
          <p:nvPr/>
        </p:nvSpPr>
        <p:spPr>
          <a:xfrm>
            <a:off x="6128946" y="6011943"/>
            <a:ext cx="6063054" cy="830997"/>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OPS on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oluline</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kaugvideo</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konverentsilahenduse</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jaoks</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Mis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tahes</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kaugkoosoleku</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tarkvara</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sobib</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pole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piiratud</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ainult</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6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Zoomiga</a:t>
            </a:r>
            <a:r>
              <a:rPr kumimoji="0" lang="en-US" altLang="zh-CN"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zh-CN" altLang="en-US"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2254" y="2991109"/>
            <a:ext cx="3376776" cy="2033654"/>
          </a:xfrm>
          <a:prstGeom prst="rect">
            <a:avLst/>
          </a:prstGeom>
        </p:spPr>
      </p:pic>
      <p:pic>
        <p:nvPicPr>
          <p:cNvPr id="96" name="图片 9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8946" y="5600278"/>
            <a:ext cx="1686575" cy="246084"/>
          </a:xfrm>
          <a:prstGeom prst="rect">
            <a:avLst/>
          </a:prstGeom>
        </p:spPr>
      </p:pic>
      <p:pic>
        <p:nvPicPr>
          <p:cNvPr id="99" name="图片 9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04809" y="3081016"/>
            <a:ext cx="3271666" cy="1854615"/>
          </a:xfrm>
          <a:prstGeom prst="rect">
            <a:avLst/>
          </a:prstGeom>
        </p:spPr>
      </p:pic>
      <p:grpSp>
        <p:nvGrpSpPr>
          <p:cNvPr id="7" name="组合 6"/>
          <p:cNvGrpSpPr/>
          <p:nvPr/>
        </p:nvGrpSpPr>
        <p:grpSpPr>
          <a:xfrm>
            <a:off x="7569752" y="998847"/>
            <a:ext cx="3858757" cy="2035683"/>
            <a:chOff x="7334082" y="998847"/>
            <a:chExt cx="4442072" cy="2343410"/>
          </a:xfrm>
        </p:grpSpPr>
        <p:sp>
          <p:nvSpPr>
            <p:cNvPr id="56" name="云形 55"/>
            <p:cNvSpPr/>
            <p:nvPr/>
          </p:nvSpPr>
          <p:spPr>
            <a:xfrm>
              <a:off x="7334082" y="1874460"/>
              <a:ext cx="1497207" cy="871790"/>
            </a:xfrm>
            <a:prstGeom prst="cloud">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57" name="图片 5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33889" y="2074900"/>
              <a:ext cx="497593" cy="470912"/>
            </a:xfrm>
            <a:prstGeom prst="rect">
              <a:avLst/>
            </a:prstGeom>
          </p:spPr>
        </p:pic>
        <p:pic>
          <p:nvPicPr>
            <p:cNvPr id="58" name="图片 57">
              <a:extLst>
                <a:ext uri="{FF2B5EF4-FFF2-40B4-BE49-F238E27FC236}">
                  <a16:creationId xmlns:a16="http://schemas.microsoft.com/office/drawing/2014/main" id="{3F7FCB5C-2D42-45CD-ADC1-F60634596F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9104" b="23735"/>
            <a:stretch/>
          </p:blipFill>
          <p:spPr>
            <a:xfrm>
              <a:off x="10373281" y="1371652"/>
              <a:ext cx="477944" cy="881946"/>
            </a:xfrm>
            <a:prstGeom prst="rect">
              <a:avLst/>
            </a:prstGeom>
          </p:spPr>
        </p:pic>
        <p:pic>
          <p:nvPicPr>
            <p:cNvPr id="59" name="图片 5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454637" y="1502944"/>
              <a:ext cx="318311" cy="601958"/>
            </a:xfrm>
            <a:prstGeom prst="rect">
              <a:avLst/>
            </a:prstGeom>
          </p:spPr>
        </p:pic>
        <p:grpSp>
          <p:nvGrpSpPr>
            <p:cNvPr id="60" name="组合 59"/>
            <p:cNvGrpSpPr/>
            <p:nvPr/>
          </p:nvGrpSpPr>
          <p:grpSpPr>
            <a:xfrm>
              <a:off x="8877154" y="998847"/>
              <a:ext cx="1277460" cy="651095"/>
              <a:chOff x="0" y="2371080"/>
              <a:chExt cx="6788675" cy="4054745"/>
            </a:xfrm>
          </p:grpSpPr>
          <p:sp>
            <p:nvSpPr>
              <p:cNvPr id="61"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2"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3"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4"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2"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3"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4"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5"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7"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8"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9"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0"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0" cap="none" spc="0" normalizeH="0" baseline="0" noProof="0">
                  <a:ln>
                    <a:noFill/>
                  </a:ln>
                  <a:solidFill>
                    <a:srgbClr val="7F7F7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81" name="Picture 4" descr="See the source image"/>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9091" b="9091"/>
            <a:stretch/>
          </p:blipFill>
          <p:spPr bwMode="auto">
            <a:xfrm>
              <a:off x="9038994" y="1041394"/>
              <a:ext cx="961202" cy="540676"/>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直接连接符 81"/>
            <p:cNvCxnSpPr>
              <a:stCxn id="62" idx="2"/>
            </p:cNvCxnSpPr>
            <p:nvPr/>
          </p:nvCxnSpPr>
          <p:spPr>
            <a:xfrm flipH="1">
              <a:off x="8799286" y="1649942"/>
              <a:ext cx="711867" cy="44326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8797088" y="1846164"/>
              <a:ext cx="1635732" cy="24664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flipV="1">
              <a:off x="8799791" y="2095172"/>
              <a:ext cx="1812463" cy="63158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H="1">
              <a:off x="7374622" y="2677432"/>
              <a:ext cx="416397" cy="66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1" name="组合 110"/>
            <p:cNvGrpSpPr/>
            <p:nvPr/>
          </p:nvGrpSpPr>
          <p:grpSpPr>
            <a:xfrm>
              <a:off x="10607904" y="2339339"/>
              <a:ext cx="1168250" cy="838147"/>
              <a:chOff x="969863" y="3470672"/>
              <a:chExt cx="3708817" cy="2660846"/>
            </a:xfrm>
          </p:grpSpPr>
          <p:pic>
            <p:nvPicPr>
              <p:cNvPr id="112" name="图片 1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9863" y="3470672"/>
                <a:ext cx="3708817" cy="2233625"/>
              </a:xfrm>
              <a:prstGeom prst="rect">
                <a:avLst/>
              </a:prstGeom>
            </p:spPr>
          </p:pic>
          <p:grpSp>
            <p:nvGrpSpPr>
              <p:cNvPr id="113" name="组合 112"/>
              <p:cNvGrpSpPr/>
              <p:nvPr/>
            </p:nvGrpSpPr>
            <p:grpSpPr>
              <a:xfrm>
                <a:off x="1027586" y="3569420"/>
                <a:ext cx="3593371" cy="2562098"/>
                <a:chOff x="493814" y="3171564"/>
                <a:chExt cx="3940315" cy="2809472"/>
              </a:xfrm>
            </p:grpSpPr>
            <p:pic>
              <p:nvPicPr>
                <p:cNvPr id="114" name="图片 11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4989" y="5735377"/>
                  <a:ext cx="1683662" cy="245659"/>
                </a:xfrm>
                <a:prstGeom prst="rect">
                  <a:avLst/>
                </a:prstGeom>
              </p:spPr>
            </p:pic>
            <p:pic>
              <p:nvPicPr>
                <p:cNvPr id="115" name="图片 11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3814" y="3171564"/>
                  <a:ext cx="3940315" cy="2233654"/>
                </a:xfrm>
                <a:prstGeom prst="rect">
                  <a:avLst/>
                </a:prstGeom>
              </p:spPr>
            </p:pic>
          </p:grpSp>
        </p:grpSp>
      </p:grpSp>
      <p:sp>
        <p:nvSpPr>
          <p:cNvPr id="118" name="文本框 117"/>
          <p:cNvSpPr txBox="1"/>
          <p:nvPr/>
        </p:nvSpPr>
        <p:spPr>
          <a:xfrm>
            <a:off x="7735137" y="5578733"/>
            <a:ext cx="94554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OPS</a:t>
            </a:r>
            <a:endParaRPr kumimoji="0" lang="zh-CN" altLang="en-US" sz="1400" b="0" i="0" u="none" strike="noStrike" kern="1200" cap="none" spc="0" normalizeH="0" baseline="0" noProof="0" dirty="0">
              <a:ln>
                <a:noFill/>
              </a:ln>
              <a:solidFill>
                <a:prstClr val="black"/>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39" name="图片 3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6656" y="5376887"/>
            <a:ext cx="2065411" cy="1160610"/>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40" name="图片 3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367023" y="5376887"/>
            <a:ext cx="2065411" cy="1160610"/>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sp>
        <p:nvSpPr>
          <p:cNvPr id="41" name="Striped Right Arrow 243"/>
          <p:cNvSpPr/>
          <p:nvPr/>
        </p:nvSpPr>
        <p:spPr>
          <a:xfrm>
            <a:off x="2948775" y="5834981"/>
            <a:ext cx="311540" cy="290131"/>
          </a:xfrm>
          <a:prstGeom prst="stripedRightArrow">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121332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2" name="矩形 41"/>
          <p:cNvSpPr/>
          <p:nvPr/>
        </p:nvSpPr>
        <p:spPr>
          <a:xfrm>
            <a:off x="1665827" y="6108306"/>
            <a:ext cx="95945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OPS Slot</a:t>
            </a:r>
          </a:p>
        </p:txBody>
      </p:sp>
      <p:cxnSp>
        <p:nvCxnSpPr>
          <p:cNvPr id="43" name="肘形连接符 42"/>
          <p:cNvCxnSpPr>
            <a:stCxn id="42" idx="0"/>
          </p:cNvCxnSpPr>
          <p:nvPr/>
        </p:nvCxnSpPr>
        <p:spPr>
          <a:xfrm rot="16200000" flipV="1">
            <a:off x="1799000" y="5761751"/>
            <a:ext cx="288719" cy="404391"/>
          </a:xfrm>
          <a:prstGeom prst="bentConnector2">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4031726" y="6086256"/>
            <a:ext cx="116569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Insert OPS</a:t>
            </a:r>
          </a:p>
        </p:txBody>
      </p:sp>
      <p:cxnSp>
        <p:nvCxnSpPr>
          <p:cNvPr id="45" name="肘形连接符 44"/>
          <p:cNvCxnSpPr>
            <a:stCxn id="44" idx="0"/>
          </p:cNvCxnSpPr>
          <p:nvPr/>
        </p:nvCxnSpPr>
        <p:spPr>
          <a:xfrm rot="16200000" flipV="1">
            <a:off x="4313824" y="5785509"/>
            <a:ext cx="192403" cy="409092"/>
          </a:xfrm>
          <a:prstGeom prst="bentConnector2">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6" name="图片 45"/>
          <p:cNvPicPr>
            <a:picLocks noChangeAspect="1"/>
          </p:cNvPicPr>
          <p:nvPr/>
        </p:nvPicPr>
        <p:blipFill rotWithShape="1">
          <a:blip r:embed="rId17">
            <a:extLst>
              <a:ext uri="{28A0092B-C50C-407E-A947-70E740481C1C}">
                <a14:useLocalDpi xmlns:a14="http://schemas.microsoft.com/office/drawing/2010/main" val="0"/>
              </a:ext>
            </a:extLst>
          </a:blip>
          <a:srcRect t="8319"/>
          <a:stretch/>
        </p:blipFill>
        <p:spPr>
          <a:xfrm>
            <a:off x="3883" y="1280542"/>
            <a:ext cx="5980176" cy="3655089"/>
          </a:xfrm>
          <a:prstGeom prst="rect">
            <a:avLst/>
          </a:prstGeom>
          <a:effectLst>
            <a:outerShdw blurRad="495300" sx="106000" sy="106000" algn="ctr" rotWithShape="0">
              <a:srgbClr val="5189F0">
                <a:alpha val="48000"/>
              </a:srgbClr>
            </a:outerShdw>
          </a:effectLst>
        </p:spPr>
      </p:pic>
    </p:spTree>
    <p:extLst>
      <p:ext uri="{BB962C8B-B14F-4D97-AF65-F5344CB8AC3E}">
        <p14:creationId xmlns:p14="http://schemas.microsoft.com/office/powerpoint/2010/main" val="307355580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graphicFrame>
        <p:nvGraphicFramePr>
          <p:cNvPr id="38" name="表格 37"/>
          <p:cNvGraphicFramePr>
            <a:graphicFrameLocks noGrp="1"/>
          </p:cNvGraphicFramePr>
          <p:nvPr>
            <p:extLst>
              <p:ext uri="{D42A27DB-BD31-4B8C-83A1-F6EECF244321}">
                <p14:modId xmlns:p14="http://schemas.microsoft.com/office/powerpoint/2010/main" val="4285671490"/>
              </p:ext>
            </p:extLst>
          </p:nvPr>
        </p:nvGraphicFramePr>
        <p:xfrm>
          <a:off x="0" y="685796"/>
          <a:ext cx="12192001" cy="6172204"/>
        </p:xfrm>
        <a:graphic>
          <a:graphicData uri="http://schemas.openxmlformats.org/drawingml/2006/table">
            <a:tbl>
              <a:tblPr/>
              <a:tblGrid>
                <a:gridCol w="1318661">
                  <a:extLst>
                    <a:ext uri="{9D8B030D-6E8A-4147-A177-3AD203B41FA5}">
                      <a16:colId xmlns:a16="http://schemas.microsoft.com/office/drawing/2014/main" val="127788554"/>
                    </a:ext>
                  </a:extLst>
                </a:gridCol>
                <a:gridCol w="1712660">
                  <a:extLst>
                    <a:ext uri="{9D8B030D-6E8A-4147-A177-3AD203B41FA5}">
                      <a16:colId xmlns:a16="http://schemas.microsoft.com/office/drawing/2014/main" val="2521912058"/>
                    </a:ext>
                  </a:extLst>
                </a:gridCol>
                <a:gridCol w="1909228">
                  <a:extLst>
                    <a:ext uri="{9D8B030D-6E8A-4147-A177-3AD203B41FA5}">
                      <a16:colId xmlns:a16="http://schemas.microsoft.com/office/drawing/2014/main" val="3188919413"/>
                    </a:ext>
                  </a:extLst>
                </a:gridCol>
                <a:gridCol w="1812863">
                  <a:extLst>
                    <a:ext uri="{9D8B030D-6E8A-4147-A177-3AD203B41FA5}">
                      <a16:colId xmlns:a16="http://schemas.microsoft.com/office/drawing/2014/main" val="248328327"/>
                    </a:ext>
                  </a:extLst>
                </a:gridCol>
                <a:gridCol w="1812863">
                  <a:extLst>
                    <a:ext uri="{9D8B030D-6E8A-4147-A177-3AD203B41FA5}">
                      <a16:colId xmlns:a16="http://schemas.microsoft.com/office/drawing/2014/main" val="834434932"/>
                    </a:ext>
                  </a:extLst>
                </a:gridCol>
                <a:gridCol w="1812863">
                  <a:extLst>
                    <a:ext uri="{9D8B030D-6E8A-4147-A177-3AD203B41FA5}">
                      <a16:colId xmlns:a16="http://schemas.microsoft.com/office/drawing/2014/main" val="1532981557"/>
                    </a:ext>
                  </a:extLst>
                </a:gridCol>
                <a:gridCol w="1812863">
                  <a:extLst>
                    <a:ext uri="{9D8B030D-6E8A-4147-A177-3AD203B41FA5}">
                      <a16:colId xmlns:a16="http://schemas.microsoft.com/office/drawing/2014/main" val="913251462"/>
                    </a:ext>
                  </a:extLst>
                </a:gridCol>
              </a:tblGrid>
              <a:tr h="399022">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Model</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 DS-D5C</a:t>
                      </a: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65</a:t>
                      </a: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RB/</a:t>
                      </a: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 DS-D5C</a:t>
                      </a: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75</a:t>
                      </a: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RB/</a:t>
                      </a: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 DS-D5C</a:t>
                      </a: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86</a:t>
                      </a: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RB/</a:t>
                      </a: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DS-D5C</a:t>
                      </a: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65</a:t>
                      </a:r>
                      <a:r>
                        <a:rPr lang="en-US" altLang="zh-CN"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RB/</a:t>
                      </a: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DS-D5C</a:t>
                      </a: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75</a:t>
                      </a:r>
                      <a:r>
                        <a:rPr lang="en-US" altLang="zh-CN"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RB/</a:t>
                      </a: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DS-D5C</a:t>
                      </a: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86</a:t>
                      </a:r>
                      <a:r>
                        <a:rPr lang="en-US" altLang="zh-CN"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RB/</a:t>
                      </a: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B</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3042405582"/>
                  </a:ext>
                </a:extLst>
              </a:tr>
              <a:tr h="1070100">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Image</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endParaRPr lang="zh-CN" alt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zh-CN" alt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zh-CN" alt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zh-CN" alt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zh-CN" alt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zh-CN" alt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1544157"/>
                  </a:ext>
                </a:extLst>
              </a:tr>
              <a:tr h="279553">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Diagonal Size</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86"</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7002771"/>
                  </a:ext>
                </a:extLst>
              </a:tr>
              <a:tr h="257930">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Resolution</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3,840 × 2,160 @60 Hz</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742360"/>
                  </a:ext>
                </a:extLst>
              </a:tr>
              <a:tr h="257930">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Contrast Ratio</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ctr"/>
                      <a:r>
                        <a:rPr lang="en-US" altLang="zh-CN"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5,000:1</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altLang="zh-CN" sz="1050" b="0" i="0" u="none" strike="noStrike">
                        <a:solidFill>
                          <a:srgbClr val="000000"/>
                        </a:solidFill>
                        <a:effectLst/>
                        <a:latin typeface="Century Gothic" panose="020B0502020202020204" pitchFamily="34" charset="0"/>
                        <a:ea typeface="等线" panose="02010600030101010101" pitchFamily="2" charset="-122"/>
                      </a:endParaRPr>
                    </a:p>
                  </a:txBody>
                  <a:tcPr marL="0" marR="0" marT="0" marB="0" anchor="ctr"/>
                </a:tc>
                <a:tc hMerge="1">
                  <a:txBody>
                    <a:bodyPr/>
                    <a:lstStyle/>
                    <a:p>
                      <a:pPr algn="ctr" fontAlgn="ctr"/>
                      <a:endParaRPr lang="en-US" altLang="zh-CN"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ctr"/>
                </a:tc>
                <a:tc hMerge="1">
                  <a:txBody>
                    <a:bodyPr/>
                    <a:lstStyle/>
                    <a:p>
                      <a:pPr algn="ctr" fontAlgn="ctr"/>
                      <a:endParaRPr lang="en-US" altLang="zh-CN"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tc>
                <a:tc hMerge="1">
                  <a:txBody>
                    <a:bodyPr/>
                    <a:lstStyle/>
                    <a:p>
                      <a:pPr algn="ctr" fontAlgn="ctr"/>
                      <a:endParaRPr lang="en-US" altLang="zh-CN"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tc>
                <a:tc hMerge="1">
                  <a:txBody>
                    <a:bodyPr/>
                    <a:lstStyle/>
                    <a:p>
                      <a:pPr algn="ctr" fontAlgn="ctr"/>
                      <a:endParaRPr lang="en-US" altLang="zh-CN"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tc>
                <a:extLst>
                  <a:ext uri="{0D108BD9-81ED-4DB2-BD59-A6C34878D82A}">
                    <a16:rowId xmlns:a16="http://schemas.microsoft.com/office/drawing/2014/main" val="3659566231"/>
                  </a:ext>
                </a:extLst>
              </a:tr>
              <a:tr h="257930">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Brightness</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400 nits</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b"/>
                </a:tc>
                <a:tc hMerge="1">
                  <a:txBody>
                    <a:bodyPr/>
                    <a:lstStyle/>
                    <a:p>
                      <a:pPr algn="ctr" fontAlgn="b"/>
                      <a:endParaRPr lang="en-US"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b"/>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tc>
                <a:extLst>
                  <a:ext uri="{0D108BD9-81ED-4DB2-BD59-A6C34878D82A}">
                    <a16:rowId xmlns:a16="http://schemas.microsoft.com/office/drawing/2014/main" val="4026956358"/>
                  </a:ext>
                </a:extLst>
              </a:tr>
              <a:tr h="257930">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Response</a:t>
                      </a:r>
                      <a:r>
                        <a:rPr lang="en-US" sz="1200" b="1" i="0" u="none" strike="noStrike" baseline="0"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 Time</a:t>
                      </a:r>
                      <a:endPar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8ms</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47790125"/>
                  </a:ext>
                </a:extLst>
              </a:tr>
              <a:tr h="372525">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Touch Response Time</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&lt; 10ms</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03270863"/>
                  </a:ext>
                </a:extLst>
              </a:tr>
              <a:tr h="257930">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System</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rPr>
                        <a:t>Android 13.0</a:t>
                      </a:r>
                      <a:endParaRPr lang="en-US" altLang="zh-CN" sz="1200" b="0" i="0" u="none" strike="noStrike" kern="1200" baseline="0" noProof="0" dirty="0">
                        <a:solidFill>
                          <a:srgbClr val="000000"/>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816879488"/>
                  </a:ext>
                </a:extLst>
              </a:tr>
              <a:tr h="257930">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CPU</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altLang="zh-CN"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rPr>
                        <a:t>Quad-core Cortex-A76 and quad-core Cortex-A55</a:t>
                      </a:r>
                      <a:endParaRPr lang="en-US"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318387"/>
                  </a:ext>
                </a:extLst>
              </a:tr>
              <a:tr h="315521">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RAM&amp;ROM</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8 + 128 GB</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dirty="0"/>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986182"/>
                  </a:ext>
                </a:extLst>
              </a:tr>
              <a:tr h="365218">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Projection</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Cable (HDMI</a:t>
                      </a:r>
                      <a:r>
                        <a:rPr lang="en-US" sz="1200" b="0" i="0" u="none" strike="noStrike" baseline="0"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 + Type-C), Wi-Fi, AirPlay, NFC, DLNA, Projection Dongle</a:t>
                      </a:r>
                      <a:endParaRPr lang="en-US" sz="12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50" b="0" i="0" u="none" strike="noStrike">
                        <a:solidFill>
                          <a:srgbClr val="000000"/>
                        </a:solidFill>
                        <a:effectLst/>
                        <a:latin typeface="Century Gothic" panose="020B0502020202020204" pitchFamily="34" charset="0"/>
                        <a:ea typeface="等线" panose="02010600030101010101" pitchFamily="2" charset="-12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Century Gothic" panose="020B0502020202020204" pitchFamily="34" charset="0"/>
                        <a:ea typeface="等线" panose="02010600030101010101" pitchFamily="2" charset="-122"/>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0"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5138488"/>
                  </a:ext>
                </a:extLst>
              </a:tr>
              <a:tr h="389206">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Interfaces</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it-IT" altLang="zh-CN"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rPr>
                        <a:t>HDMI In × 3, VGA In x 1, DP In x 1, Audio In x 1, </a:t>
                      </a:r>
                      <a:r>
                        <a:rPr lang="en-US" altLang="zh-CN"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rPr>
                        <a:t>HDMI Out x 1, Audio Out x 1, SPDIF Out x1, TOUCH-USB × 3, RS232 × 1, </a:t>
                      </a:r>
                    </a:p>
                    <a:p>
                      <a:pPr algn="ctr" fontAlgn="b"/>
                      <a:r>
                        <a:rPr lang="en-US" altLang="zh-CN"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rPr>
                        <a:t>USB 3.0 × 4, USB 2.0 × 1, Type-C x 2 </a:t>
                      </a:r>
                      <a:endParaRPr lang="en-US"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737367271"/>
                  </a:ext>
                </a:extLst>
              </a:tr>
              <a:tr h="372525">
                <a:tc>
                  <a:txBody>
                    <a:bodyPr/>
                    <a:lstStyle/>
                    <a:p>
                      <a:pPr algn="ctr" fontAlgn="ctr"/>
                      <a:r>
                        <a:rPr lang="en-US" sz="1200" b="1" i="0" u="none" strike="noStrike" baseline="0"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Built-in Loudspeaker</a:t>
                      </a:r>
                      <a:endPar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altLang="zh-CN"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rPr>
                        <a:t>Built-in 2 ×15 W+25W loudspeaker</a:t>
                      </a:r>
                      <a:endParaRPr lang="en-US" sz="1200" b="0" i="0" u="none" strike="noStrike" kern="1200" baseline="0" dirty="0">
                        <a:solidFill>
                          <a:srgbClr val="000000"/>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62174763"/>
                  </a:ext>
                </a:extLst>
              </a:tr>
              <a:tr h="279805">
                <a:tc>
                  <a:txBody>
                    <a:bodyPr/>
                    <a:lstStyle/>
                    <a:p>
                      <a:pPr algn="ctr" fontAlgn="ctr"/>
                      <a:r>
                        <a:rPr lang="en-US" sz="1200" b="1" i="0" u="none" strike="noStrike" dirty="0">
                          <a:solidFill>
                            <a:srgbClr val="000000"/>
                          </a:solidFill>
                          <a:effectLst/>
                          <a:latin typeface="Helvetica Now Text" panose="020B0504030202020204" pitchFamily="34" charset="0"/>
                          <a:ea typeface="微软雅黑" panose="020B0503020204020204" pitchFamily="34" charset="-122"/>
                          <a:sym typeface="Helvetica Now Text" panose="020B0504030202020204" pitchFamily="34" charset="0"/>
                        </a:rPr>
                        <a:t>IR Touch Points</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6">
                  <a:txBody>
                    <a:bodyPr/>
                    <a:lstStyle/>
                    <a:p>
                      <a:pPr algn="ctr" fontAlgn="b"/>
                      <a:r>
                        <a:rPr lang="en-US" sz="1200" b="1" i="0" u="none" strike="noStrike" kern="1200" dirty="0">
                          <a:solidFill>
                            <a:srgbClr val="6B63FF"/>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rPr>
                        <a:t>45</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pPr algn="ctr" fontAlgn="b"/>
                      <a:endParaRPr lang="en-US" sz="1000" b="1" i="0" u="none" strike="noStrike" kern="1200" dirty="0">
                        <a:solidFill>
                          <a:srgbClr val="6B63FF"/>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1" i="0" u="none" strike="noStrike" kern="1200" dirty="0">
                        <a:solidFill>
                          <a:srgbClr val="6B63FF"/>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1" i="0" u="none" strike="noStrike" kern="1200" dirty="0">
                        <a:solidFill>
                          <a:srgbClr val="6B63FF"/>
                        </a:solidFill>
                        <a:effectLst/>
                        <a:latin typeface="Helvetica Now Text" panose="020B0504030202020204" pitchFamily="34" charset="0"/>
                        <a:ea typeface="微软雅黑" panose="020B0503020204020204" pitchFamily="34" charset="-122"/>
                        <a:cs typeface="+mn-cs"/>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881374"/>
                  </a:ext>
                </a:extLst>
              </a:tr>
              <a:tr h="368778">
                <a:tc>
                  <a:txBody>
                    <a:bodyPr/>
                    <a:lstStyle/>
                    <a:p>
                      <a:pPr algn="ctr" fontAlgn="ct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B</a:t>
                      </a: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uilt-in Camera</a:t>
                      </a:r>
                      <a:endPar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3">
                  <a:txBody>
                    <a:bodyPr/>
                    <a:lstStyle/>
                    <a:p>
                      <a:pPr algn="ctr" fontAlgn="b"/>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No</a:t>
                      </a:r>
                      <a:endPar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48MP for photos, 8MP for videos</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283240"/>
                  </a:ext>
                </a:extLst>
              </a:tr>
              <a:tr h="412371">
                <a:tc>
                  <a:txBody>
                    <a:bodyPr/>
                    <a:lstStyle/>
                    <a:p>
                      <a:pPr algn="ctr" fontAlgn="ctr"/>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Built-in Microphone</a:t>
                      </a:r>
                    </a:p>
                  </a:txBody>
                  <a:tcPr marL="0" marR="0" marT="0"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gridSpan="3">
                  <a:txBody>
                    <a:bodyPr/>
                    <a:lstStyle/>
                    <a:p>
                      <a:pPr algn="ctr" fontAlgn="b"/>
                      <a:r>
                        <a:rPr lang="en-US" altLang="zh-CN"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No</a:t>
                      </a:r>
                      <a:endPar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ctr" fontAlgn="b"/>
                      <a:r>
                        <a:rPr lang="en-US" sz="12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rPr>
                        <a:t>8 Microphone Array</a:t>
                      </a:r>
                    </a:p>
                  </a:txBody>
                  <a:tcPr marL="0" marR="0" marT="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1" i="0" u="none" strike="noStrike" dirty="0">
                        <a:solidFill>
                          <a:srgbClr val="6B63FF"/>
                        </a:solidFill>
                        <a:effectLst/>
                        <a:latin typeface="Helvetica Now Text" panose="020B0504030202020204" pitchFamily="34" charset="0"/>
                        <a:ea typeface="微软雅黑" panose="020B0503020204020204" pitchFamily="34" charset="-122"/>
                        <a:sym typeface="Helvetica Now Text" panose="020B050403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8698062"/>
                  </a:ext>
                </a:extLst>
              </a:tr>
            </a:tbl>
          </a:graphicData>
        </a:graphic>
      </p:graphicFrame>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751" y="1259755"/>
            <a:ext cx="1087323" cy="72131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383" y="1185835"/>
            <a:ext cx="1310727" cy="869519"/>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0848" y="1110962"/>
            <a:ext cx="1544214" cy="102441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9670" y="1247110"/>
            <a:ext cx="1101383" cy="730643"/>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0318" y="1161292"/>
            <a:ext cx="1347724" cy="894062"/>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3698" y="1094344"/>
            <a:ext cx="1585692" cy="1051927"/>
          </a:xfrm>
          <a:prstGeom prst="rect">
            <a:avLst/>
          </a:prstGeom>
        </p:spPr>
      </p:pic>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Product Showcase</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Tree>
    <p:extLst>
      <p:ext uri="{BB962C8B-B14F-4D97-AF65-F5344CB8AC3E}">
        <p14:creationId xmlns:p14="http://schemas.microsoft.com/office/powerpoint/2010/main" val="1790012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149" y="1161850"/>
            <a:ext cx="4528400" cy="300408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203" y="1178908"/>
            <a:ext cx="4528400" cy="3004083"/>
          </a:xfrm>
          <a:prstGeom prst="rect">
            <a:avLst/>
          </a:prstGeom>
        </p:spPr>
      </p:pic>
      <p:sp>
        <p:nvSpPr>
          <p:cNvPr id="33" name="椭圆 32"/>
          <p:cNvSpPr/>
          <p:nvPr/>
        </p:nvSpPr>
        <p:spPr>
          <a:xfrm>
            <a:off x="6270841" y="4877274"/>
            <a:ext cx="613670" cy="61367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2" name="椭圆 31"/>
          <p:cNvSpPr/>
          <p:nvPr/>
        </p:nvSpPr>
        <p:spPr>
          <a:xfrm>
            <a:off x="485623" y="5024490"/>
            <a:ext cx="613670" cy="61367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 name="文本框 9"/>
          <p:cNvSpPr txBox="1"/>
          <p:nvPr/>
        </p:nvSpPr>
        <p:spPr>
          <a:xfrm>
            <a:off x="219710" y="70802"/>
            <a:ext cx="99529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Comparison Between /A and /B Series</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grpSp>
        <p:nvGrpSpPr>
          <p:cNvPr id="2" name="组合 1"/>
          <p:cNvGrpSpPr/>
          <p:nvPr/>
        </p:nvGrpSpPr>
        <p:grpSpPr>
          <a:xfrm>
            <a:off x="8499607" y="850707"/>
            <a:ext cx="2458121" cy="646331"/>
            <a:chOff x="8311599" y="896374"/>
            <a:chExt cx="2458121" cy="646331"/>
          </a:xfrm>
        </p:grpSpPr>
        <p:sp>
          <p:nvSpPr>
            <p:cNvPr id="13" name="矩形 12"/>
            <p:cNvSpPr/>
            <p:nvPr/>
          </p:nvSpPr>
          <p:spPr>
            <a:xfrm>
              <a:off x="8474151" y="896374"/>
              <a:ext cx="229556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Built-in Camera</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200" kern="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8-microphone array</a:t>
              </a:r>
              <a:endPar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14" name="直接连接符 13"/>
            <p:cNvCxnSpPr/>
            <p:nvPr/>
          </p:nvCxnSpPr>
          <p:spPr>
            <a:xfrm>
              <a:off x="8625761" y="1217084"/>
              <a:ext cx="1966502" cy="0"/>
            </a:xfrm>
            <a:prstGeom prst="line">
              <a:avLst/>
            </a:prstGeom>
            <a:ln w="19050">
              <a:solidFill>
                <a:srgbClr val="6B63FF"/>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8311599" y="1216741"/>
              <a:ext cx="325105" cy="210837"/>
            </a:xfrm>
            <a:prstGeom prst="line">
              <a:avLst/>
            </a:prstGeom>
            <a:ln w="19050">
              <a:solidFill>
                <a:srgbClr val="6B63FF"/>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7144910" y="4004352"/>
            <a:ext cx="3204878" cy="51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kern="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DS-D5CxxRB/</a:t>
            </a:r>
            <a:r>
              <a:rPr kumimoji="0" lang="en-US" altLang="zh-CN" sz="2000" b="1" i="0"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B</a:t>
            </a:r>
          </a:p>
        </p:txBody>
      </p:sp>
      <p:sp>
        <p:nvSpPr>
          <p:cNvPr id="28" name="文本框 27"/>
          <p:cNvSpPr txBox="1"/>
          <p:nvPr/>
        </p:nvSpPr>
        <p:spPr>
          <a:xfrm>
            <a:off x="1151096" y="5018275"/>
            <a:ext cx="4876078" cy="12695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sz="18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Built-in Camera</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Resolution: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48MP for photos, 8MP for videos</a:t>
            </a:r>
            <a:endParaRPr kumimoji="0" lang="en-US" altLang="zh-CN" sz="1800" b="1" i="0" u="none" strike="noStrike" kern="1200" cap="none" spc="0" normalizeH="0" baseline="0" noProof="0" dirty="0">
              <a:ln>
                <a:noFill/>
              </a:ln>
              <a:solidFill>
                <a:srgbClr val="00206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Function: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Smart switch between Android and OPS</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FoV</a:t>
            </a: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120 °(diagonal), 110°(horizontal), 75°(vertical)</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Distortion: </a:t>
            </a:r>
            <a:r>
              <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2.5%</a:t>
            </a:r>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265" y="5113780"/>
            <a:ext cx="466387" cy="435090"/>
          </a:xfrm>
          <a:prstGeom prst="rect">
            <a:avLst/>
          </a:prstGeom>
        </p:spPr>
      </p:pic>
      <p:sp>
        <p:nvSpPr>
          <p:cNvPr id="25" name="文本框 24"/>
          <p:cNvSpPr txBox="1"/>
          <p:nvPr/>
        </p:nvSpPr>
        <p:spPr>
          <a:xfrm>
            <a:off x="7001487" y="4871059"/>
            <a:ext cx="4689159" cy="17004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sz="18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Built-in 8-microphone Array</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Specification: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Omni-directional 8-microphone array </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Function: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Echo reduction and smart noise-cancellation</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Sound-pickup Distance: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12m</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Sampling Rate: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32K</a:t>
            </a:r>
          </a:p>
          <a:p>
            <a:pPr marL="144000" marR="0" lvl="0" indent="-144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Mic Sampling Rate:</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16bit</a:t>
            </a:r>
          </a:p>
        </p:txBody>
      </p:sp>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4763" y="4985484"/>
            <a:ext cx="425826" cy="397251"/>
          </a:xfrm>
          <a:prstGeom prst="rect">
            <a:avLst/>
          </a:prstGeom>
        </p:spPr>
      </p:pic>
      <p:sp>
        <p:nvSpPr>
          <p:cNvPr id="20" name="矩形 19"/>
          <p:cNvSpPr/>
          <p:nvPr/>
        </p:nvSpPr>
        <p:spPr>
          <a:xfrm>
            <a:off x="972996" y="3846305"/>
            <a:ext cx="4164620" cy="615553"/>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DS-D5CxxRB/</a:t>
            </a:r>
            <a:r>
              <a:rPr kumimoji="0" lang="en-US" altLang="zh-CN" sz="2000" b="1" i="0"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A</a:t>
            </a:r>
          </a:p>
          <a:p>
            <a:pPr marL="0" marR="0" lvl="0" indent="0" algn="ctr" defTabSz="914400" rtl="0" eaLnBrk="1" fontAlgn="auto" latinLnBrk="0" hangingPunct="1">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a:t>
            </a:r>
            <a:r>
              <a:rPr kumimoji="0" lang="et-EE"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ilma sisse-ehitatud kaamerata ja mikrofonita)</a:t>
            </a:r>
            <a:endPar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4" name="任意多边形 23"/>
          <p:cNvSpPr/>
          <p:nvPr/>
        </p:nvSpPr>
        <p:spPr>
          <a:xfrm>
            <a:off x="267855" y="859602"/>
            <a:ext cx="11508509" cy="5882943"/>
          </a:xfrm>
          <a:custGeom>
            <a:avLst/>
            <a:gdLst>
              <a:gd name="connsiteX0" fmla="*/ 5959259 w 11491086"/>
              <a:gd name="connsiteY0" fmla="*/ 0 h 5931622"/>
              <a:gd name="connsiteX1" fmla="*/ 11277371 w 11491086"/>
              <a:gd name="connsiteY1" fmla="*/ 0 h 5931622"/>
              <a:gd name="connsiteX2" fmla="*/ 11491086 w 11491086"/>
              <a:gd name="connsiteY2" fmla="*/ 213715 h 5931622"/>
              <a:gd name="connsiteX3" fmla="*/ 11491086 w 11491086"/>
              <a:gd name="connsiteY3" fmla="*/ 3727182 h 5931622"/>
              <a:gd name="connsiteX4" fmla="*/ 11476161 w 11491086"/>
              <a:gd name="connsiteY4" fmla="*/ 3801107 h 5931622"/>
              <a:gd name="connsiteX5" fmla="*/ 11481732 w 11491086"/>
              <a:gd name="connsiteY5" fmla="*/ 3809369 h 5931622"/>
              <a:gd name="connsiteX6" fmla="*/ 11491086 w 11491086"/>
              <a:gd name="connsiteY6" fmla="*/ 3855702 h 5931622"/>
              <a:gd name="connsiteX7" fmla="*/ 11491086 w 11491086"/>
              <a:gd name="connsiteY7" fmla="*/ 5812590 h 5931622"/>
              <a:gd name="connsiteX8" fmla="*/ 11372054 w 11491086"/>
              <a:gd name="connsiteY8" fmla="*/ 5931622 h 5931622"/>
              <a:gd name="connsiteX9" fmla="*/ 119032 w 11491086"/>
              <a:gd name="connsiteY9" fmla="*/ 5931622 h 5931622"/>
              <a:gd name="connsiteX10" fmla="*/ 0 w 11491086"/>
              <a:gd name="connsiteY10" fmla="*/ 5812590 h 5931622"/>
              <a:gd name="connsiteX11" fmla="*/ 0 w 11491086"/>
              <a:gd name="connsiteY11" fmla="*/ 3855702 h 5931622"/>
              <a:gd name="connsiteX12" fmla="*/ 119032 w 11491086"/>
              <a:gd name="connsiteY12" fmla="*/ 3736670 h 5931622"/>
              <a:gd name="connsiteX13" fmla="*/ 5747460 w 11491086"/>
              <a:gd name="connsiteY13" fmla="*/ 3736670 h 5931622"/>
              <a:gd name="connsiteX14" fmla="*/ 5745544 w 11491086"/>
              <a:gd name="connsiteY14" fmla="*/ 3727182 h 5931622"/>
              <a:gd name="connsiteX15" fmla="*/ 5745544 w 11491086"/>
              <a:gd name="connsiteY15" fmla="*/ 213715 h 5931622"/>
              <a:gd name="connsiteX16" fmla="*/ 5959259 w 11491086"/>
              <a:gd name="connsiteY16" fmla="*/ 0 h 593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91086" h="5931622">
                <a:moveTo>
                  <a:pt x="5959259" y="0"/>
                </a:moveTo>
                <a:lnTo>
                  <a:pt x="11277371" y="0"/>
                </a:lnTo>
                <a:cubicBezTo>
                  <a:pt x="11395403" y="0"/>
                  <a:pt x="11491086" y="95683"/>
                  <a:pt x="11491086" y="213715"/>
                </a:cubicBezTo>
                <a:lnTo>
                  <a:pt x="11491086" y="3727182"/>
                </a:lnTo>
                <a:lnTo>
                  <a:pt x="11476161" y="3801107"/>
                </a:lnTo>
                <a:lnTo>
                  <a:pt x="11481732" y="3809369"/>
                </a:lnTo>
                <a:cubicBezTo>
                  <a:pt x="11487755" y="3823610"/>
                  <a:pt x="11491086" y="3839267"/>
                  <a:pt x="11491086" y="3855702"/>
                </a:cubicBezTo>
                <a:lnTo>
                  <a:pt x="11491086" y="5812590"/>
                </a:lnTo>
                <a:cubicBezTo>
                  <a:pt x="11491086" y="5878330"/>
                  <a:pt x="11437794" y="5931622"/>
                  <a:pt x="11372054" y="5931622"/>
                </a:cubicBezTo>
                <a:lnTo>
                  <a:pt x="119032" y="5931622"/>
                </a:lnTo>
                <a:cubicBezTo>
                  <a:pt x="53292" y="5931622"/>
                  <a:pt x="0" y="5878330"/>
                  <a:pt x="0" y="5812590"/>
                </a:cubicBezTo>
                <a:lnTo>
                  <a:pt x="0" y="3855702"/>
                </a:lnTo>
                <a:cubicBezTo>
                  <a:pt x="0" y="3789962"/>
                  <a:pt x="53292" y="3736670"/>
                  <a:pt x="119032" y="3736670"/>
                </a:cubicBezTo>
                <a:lnTo>
                  <a:pt x="5747460" y="3736670"/>
                </a:lnTo>
                <a:lnTo>
                  <a:pt x="5745544" y="3727182"/>
                </a:lnTo>
                <a:lnTo>
                  <a:pt x="5745544" y="213715"/>
                </a:lnTo>
                <a:cubicBezTo>
                  <a:pt x="5745544" y="95683"/>
                  <a:pt x="5841227" y="0"/>
                  <a:pt x="5959259" y="0"/>
                </a:cubicBezTo>
                <a:close/>
              </a:path>
            </a:pathLst>
          </a:custGeom>
          <a:noFill/>
          <a:ln w="19050">
            <a:solidFill>
              <a:schemeClr val="bg1">
                <a:lumMod val="75000"/>
              </a:schemeClr>
            </a:solidFill>
            <a:prstDash val="dashDot"/>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Tree>
    <p:extLst>
      <p:ext uri="{BB962C8B-B14F-4D97-AF65-F5344CB8AC3E}">
        <p14:creationId xmlns:p14="http://schemas.microsoft.com/office/powerpoint/2010/main" val="394380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99529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Accessories</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31" name="圆角矩形 30"/>
          <p:cNvSpPr/>
          <p:nvPr/>
        </p:nvSpPr>
        <p:spPr>
          <a:xfrm>
            <a:off x="184727" y="5034230"/>
            <a:ext cx="11933382" cy="1375823"/>
          </a:xfrm>
          <a:prstGeom prst="roundRect">
            <a:avLst>
              <a:gd name="adj" fmla="val 10090"/>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4" name="文本框 33"/>
          <p:cNvSpPr txBox="1"/>
          <p:nvPr/>
        </p:nvSpPr>
        <p:spPr>
          <a:xfrm>
            <a:off x="830919" y="5007889"/>
            <a:ext cx="356540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Omnidirectional Microphone</a:t>
            </a:r>
          </a:p>
        </p:txBody>
      </p:sp>
      <p:sp>
        <p:nvSpPr>
          <p:cNvPr id="38" name="矩形 37"/>
          <p:cNvSpPr/>
          <p:nvPr/>
        </p:nvSpPr>
        <p:spPr>
          <a:xfrm>
            <a:off x="4922837" y="5340315"/>
            <a:ext cx="7346444" cy="1015663"/>
          </a:xfrm>
          <a:prstGeom prst="rect">
            <a:avLst/>
          </a:prstGeom>
        </p:spPr>
        <p:txBody>
          <a:bodyPr wrap="square">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Adopts 8-mic array, picking up 360° clear sound with 5 meters range</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Adopts the HD speaker</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Supports steady and transient smart noise reduction, echo and squeal suppression, anti-reverberation to enhance speech quality and offer audio in high quality</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Compatible with leading online conferencing platform</a:t>
            </a:r>
          </a:p>
        </p:txBody>
      </p:sp>
      <p:sp>
        <p:nvSpPr>
          <p:cNvPr id="39" name="矩形 38"/>
          <p:cNvSpPr/>
          <p:nvPr/>
        </p:nvSpPr>
        <p:spPr>
          <a:xfrm>
            <a:off x="2557632" y="6085047"/>
            <a:ext cx="225093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DS-UAC-S1 </a:t>
            </a: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(Wireless</a:t>
            </a:r>
            <a:r>
              <a:rPr kumimoji="0" lang="zh-CN" altLang="en-US"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45" name="圆角矩形 44"/>
          <p:cNvSpPr/>
          <p:nvPr/>
        </p:nvSpPr>
        <p:spPr>
          <a:xfrm>
            <a:off x="187933" y="1089228"/>
            <a:ext cx="5169974" cy="3695820"/>
          </a:xfrm>
          <a:prstGeom prst="roundRect">
            <a:avLst>
              <a:gd name="adj" fmla="val 4554"/>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6" name="文本框 45"/>
          <p:cNvSpPr txBox="1"/>
          <p:nvPr/>
        </p:nvSpPr>
        <p:spPr>
          <a:xfrm>
            <a:off x="2213520" y="1078112"/>
            <a:ext cx="1122422" cy="400110"/>
          </a:xfrm>
          <a:prstGeom prst="rect">
            <a:avLst/>
          </a:prstGeom>
          <a:noFill/>
        </p:spPr>
        <p:txBody>
          <a:bodyPr wrap="none" rtlCol="0">
            <a:spAutoFit/>
          </a:bodyPr>
          <a:lstStyle>
            <a:defPPr>
              <a:defRPr lang="zh-CN"/>
            </a:defPPr>
            <a:lvl1pPr defTabSz="1219170">
              <a:defRPr sz="2000" b="1">
                <a:solidFill>
                  <a:prstClr val="black">
                    <a:lumMod val="65000"/>
                    <a:lumOff val="35000"/>
                  </a:prstClr>
                </a:solidFill>
                <a:latin typeface="TSTAR PRO Medium" panose="02000806030000020004" pitchFamily="50" charset="0"/>
                <a:ea typeface="宋体" panose="02010600030101010101" pitchFamily="2" charset="-122"/>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Bracket</a:t>
            </a:r>
            <a:endParaRPr kumimoji="0" lang="zh-CN" altLang="en-US" sz="20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47" name="矩形 46"/>
          <p:cNvSpPr/>
          <p:nvPr/>
        </p:nvSpPr>
        <p:spPr>
          <a:xfrm>
            <a:off x="208860" y="4369019"/>
            <a:ext cx="514904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Note: </a:t>
            </a:r>
            <a:r>
              <a:rPr kumimoji="0" lang="en-US" altLang="zh-CN" sz="1200" b="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wall-mounted bracket is included in the package</a:t>
            </a:r>
            <a:r>
              <a:rPr kumimoji="0" lang="en-US" altLang="zh-CN" sz="1200" b="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by default.</a:t>
            </a:r>
          </a:p>
        </p:txBody>
      </p:sp>
      <p:pic>
        <p:nvPicPr>
          <p:cNvPr id="48" name="图片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602" y="1538284"/>
            <a:ext cx="966284" cy="907952"/>
          </a:xfrm>
          <a:prstGeom prst="rect">
            <a:avLst/>
          </a:prstGeom>
        </p:spPr>
      </p:pic>
      <p:sp>
        <p:nvSpPr>
          <p:cNvPr id="49" name="矩形 48"/>
          <p:cNvSpPr/>
          <p:nvPr/>
        </p:nvSpPr>
        <p:spPr>
          <a:xfrm>
            <a:off x="1668559" y="1538284"/>
            <a:ext cx="3313728" cy="892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DS-D5ABKY2-B</a:t>
            </a:r>
          </a:p>
          <a:p>
            <a:pPr marL="162000" marR="0" lvl="0" indent="-162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Suitable for </a:t>
            </a: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86”</a:t>
            </a: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model</a:t>
            </a:r>
          </a:p>
          <a:p>
            <a:pPr marL="162000" marR="0" lvl="0" indent="-162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Silver gray, SPCC high quality steel plate</a:t>
            </a:r>
          </a:p>
          <a:p>
            <a:pPr marL="162000" marR="0" lvl="0" indent="-162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Sheet metal spraying</a:t>
            </a:r>
          </a:p>
        </p:txBody>
      </p:sp>
      <p:pic>
        <p:nvPicPr>
          <p:cNvPr id="50" name="图片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602" y="3037649"/>
            <a:ext cx="966284" cy="1030822"/>
          </a:xfrm>
          <a:prstGeom prst="rect">
            <a:avLst/>
          </a:prstGeom>
        </p:spPr>
      </p:pic>
      <p:sp>
        <p:nvSpPr>
          <p:cNvPr id="51" name="矩形 50"/>
          <p:cNvSpPr/>
          <p:nvPr/>
        </p:nvSpPr>
        <p:spPr>
          <a:xfrm>
            <a:off x="1748882" y="3175645"/>
            <a:ext cx="3313728" cy="892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DS-D5ABKY2-S</a:t>
            </a:r>
          </a:p>
          <a:p>
            <a:pPr marL="162000" marR="0" lvl="0" indent="-162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Suitable for </a:t>
            </a: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65/75”</a:t>
            </a: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model</a:t>
            </a:r>
          </a:p>
          <a:p>
            <a:pPr marL="162000" marR="0" lvl="0" indent="-162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Silver gray, SPCC high quality steel plate</a:t>
            </a:r>
          </a:p>
          <a:p>
            <a:pPr marL="162000" marR="0" lvl="0" indent="-162000" algn="l" defTabSz="914400"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Sheet metal spraying</a:t>
            </a:r>
          </a:p>
        </p:txBody>
      </p:sp>
      <p:pic>
        <p:nvPicPr>
          <p:cNvPr id="52" name="图片 51"/>
          <p:cNvPicPr>
            <a:picLocks noChangeAspect="1"/>
          </p:cNvPicPr>
          <p:nvPr/>
        </p:nvPicPr>
        <p:blipFill>
          <a:blip r:embed="rId6" cstate="screen">
            <a:extLst>
              <a:ext uri="{BEBA8EAE-BF5A-486C-A8C5-ECC9F3942E4B}">
                <a14:imgProps xmlns:a14="http://schemas.microsoft.com/office/drawing/2010/main">
                  <a14:imgLayer r:embed="rId7">
                    <a14:imgEffect>
                      <a14:backgroundRemoval t="5211" b="96526" l="0" r="98425"/>
                    </a14:imgEffect>
                  </a14:imgLayer>
                </a14:imgProps>
              </a:ext>
              <a:ext uri="{28A0092B-C50C-407E-A947-70E740481C1C}">
                <a14:useLocalDpi xmlns:a14="http://schemas.microsoft.com/office/drawing/2010/main"/>
              </a:ext>
            </a:extLst>
          </a:blip>
          <a:stretch>
            <a:fillRect/>
          </a:stretch>
        </p:blipFill>
        <p:spPr>
          <a:xfrm>
            <a:off x="1029596" y="5320943"/>
            <a:ext cx="757828" cy="801587"/>
          </a:xfrm>
          <a:prstGeom prst="rect">
            <a:avLst/>
          </a:prstGeom>
        </p:spPr>
      </p:pic>
      <p:sp>
        <p:nvSpPr>
          <p:cNvPr id="53" name="矩形 52"/>
          <p:cNvSpPr/>
          <p:nvPr/>
        </p:nvSpPr>
        <p:spPr>
          <a:xfrm>
            <a:off x="442226" y="6077626"/>
            <a:ext cx="210666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DS-UAC-S1V </a:t>
            </a: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(Wired</a:t>
            </a:r>
            <a:r>
              <a:rPr kumimoji="0" lang="zh-CN" altLang="en-US"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54" name="图片 53"/>
          <p:cNvPicPr>
            <a:picLocks noChangeAspect="1"/>
          </p:cNvPicPr>
          <p:nvPr/>
        </p:nvPicPr>
        <p:blipFill>
          <a:blip r:embed="rId6" cstate="screen">
            <a:extLst>
              <a:ext uri="{BEBA8EAE-BF5A-486C-A8C5-ECC9F3942E4B}">
                <a14:imgProps xmlns:a14="http://schemas.microsoft.com/office/drawing/2010/main">
                  <a14:imgLayer r:embed="rId7">
                    <a14:imgEffect>
                      <a14:backgroundRemoval t="5211" b="94045" l="1050" r="98163"/>
                    </a14:imgEffect>
                  </a14:imgLayer>
                </a14:imgProps>
              </a:ext>
              <a:ext uri="{28A0092B-C50C-407E-A947-70E740481C1C}">
                <a14:useLocalDpi xmlns:a14="http://schemas.microsoft.com/office/drawing/2010/main"/>
              </a:ext>
            </a:extLst>
          </a:blip>
          <a:stretch>
            <a:fillRect/>
          </a:stretch>
        </p:blipFill>
        <p:spPr>
          <a:xfrm>
            <a:off x="3202324" y="5320944"/>
            <a:ext cx="757828" cy="801587"/>
          </a:xfrm>
          <a:prstGeom prst="rect">
            <a:avLst/>
          </a:prstGeom>
        </p:spPr>
      </p:pic>
      <p:sp>
        <p:nvSpPr>
          <p:cNvPr id="28" name="圆角矩形 27"/>
          <p:cNvSpPr/>
          <p:nvPr/>
        </p:nvSpPr>
        <p:spPr>
          <a:xfrm>
            <a:off x="5548644" y="1089229"/>
            <a:ext cx="6569465" cy="3695820"/>
          </a:xfrm>
          <a:prstGeom prst="roundRect">
            <a:avLst>
              <a:gd name="adj" fmla="val 8102"/>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0" name="文本框 29"/>
          <p:cNvSpPr txBox="1"/>
          <p:nvPr/>
        </p:nvSpPr>
        <p:spPr>
          <a:xfrm>
            <a:off x="6305439" y="1201609"/>
            <a:ext cx="702435" cy="400110"/>
          </a:xfrm>
          <a:prstGeom prst="rect">
            <a:avLst/>
          </a:prstGeom>
          <a:noFill/>
        </p:spPr>
        <p:txBody>
          <a:bodyPr wrap="none" rtlCol="0">
            <a:spAutoFit/>
          </a:bodyPr>
          <a:lstStyle>
            <a:defPPr>
              <a:defRPr lang="zh-CN"/>
            </a:defPPr>
            <a:lvl1pPr defTabSz="1219170">
              <a:defRPr sz="2000" b="1">
                <a:solidFill>
                  <a:prstClr val="black">
                    <a:lumMod val="65000"/>
                    <a:lumOff val="35000"/>
                  </a:prstClr>
                </a:solidFill>
                <a:latin typeface="TSTAR PRO Medium" panose="02000806030000020004" pitchFamily="50" charset="0"/>
                <a:ea typeface="宋体" panose="0201060003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OPS</a:t>
            </a:r>
          </a:p>
        </p:txBody>
      </p:sp>
      <p:grpSp>
        <p:nvGrpSpPr>
          <p:cNvPr id="32" name="组合 31"/>
          <p:cNvGrpSpPr/>
          <p:nvPr/>
        </p:nvGrpSpPr>
        <p:grpSpPr>
          <a:xfrm>
            <a:off x="5626566" y="1865354"/>
            <a:ext cx="2060180" cy="583261"/>
            <a:chOff x="783389" y="5344438"/>
            <a:chExt cx="1832283" cy="645964"/>
          </a:xfrm>
        </p:grpSpPr>
        <p:pic>
          <p:nvPicPr>
            <p:cNvPr id="33" name="图片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8125" y="5344438"/>
              <a:ext cx="1542941" cy="245659"/>
            </a:xfrm>
            <a:prstGeom prst="rect">
              <a:avLst/>
            </a:prstGeom>
          </p:spPr>
        </p:pic>
        <p:sp>
          <p:nvSpPr>
            <p:cNvPr id="56" name="矩形 55"/>
            <p:cNvSpPr/>
            <p:nvPr/>
          </p:nvSpPr>
          <p:spPr>
            <a:xfrm>
              <a:off x="783389" y="5615452"/>
              <a:ext cx="1832283" cy="3749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DS-D5AC11T5-8S2</a:t>
              </a:r>
            </a:p>
          </p:txBody>
        </p:sp>
      </p:grpSp>
      <p:sp>
        <p:nvSpPr>
          <p:cNvPr id="57" name="矩形 56"/>
          <p:cNvSpPr/>
          <p:nvPr/>
        </p:nvSpPr>
        <p:spPr>
          <a:xfrm>
            <a:off x="7830227" y="1201609"/>
            <a:ext cx="4007897" cy="3600986"/>
          </a:xfrm>
          <a:prstGeom prst="rect">
            <a:avLst/>
          </a:prstGeom>
        </p:spPr>
        <p:txBody>
          <a:bodyPr wrap="square">
            <a:spAutoFit/>
          </a:bodyPr>
          <a:lstStyle/>
          <a:p>
            <a:pPr marL="144000" marR="0" lvl="0" indent="-144000" algn="l" defTabSz="914400" rtl="0" eaLnBrk="1" fontAlgn="auto" latinLnBrk="0" hangingPunct="1">
              <a:spcBef>
                <a:spcPts val="0"/>
              </a:spcBef>
              <a:spcAft>
                <a:spcPts val="0"/>
              </a:spcAft>
              <a:buClrTx/>
              <a:buSzTx/>
              <a:buFont typeface="Arial" panose="020B0604020202020204" pitchFamily="34" charset="0"/>
              <a:buChar char="-"/>
              <a:tabLst/>
              <a:defRPr/>
            </a:pP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11th</a:t>
            </a:r>
            <a:r>
              <a:rPr kumimoji="0" lang="en-US" altLang="zh-CN" sz="12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-generation </a:t>
            </a:r>
            <a:r>
              <a:rPr kumimoji="0" lang="en-US" altLang="zh-CN"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Intel® Core i5 3.2 GHz</a:t>
            </a:r>
          </a:p>
          <a:p>
            <a:pPr marL="144000" marR="0" lvl="0" indent="-1440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altLang="zh-CN"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Memory 8GB, SSD 256GB</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Intel® Iris®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Xe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Graphics, support 4K resolution</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M.2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nvme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system disk quick start</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3 USB 3.0 ports, 3 USB2.0 ports, 1 HDMI port, 1 DP interface</a:t>
            </a:r>
            <a:r>
              <a:rPr lang="zh-CN" alt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 Type-C port</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dual channel memory</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Wi-Fi IEEE 802.11 a/b/g/n/ac</a:t>
            </a:r>
          </a:p>
          <a:p>
            <a:pPr marL="144000" lvl="0" indent="-144000">
              <a:buFont typeface="Arial" panose="020B0604020202020204" pitchFamily="34" charset="0"/>
              <a:buChar char="-"/>
              <a:defRPr/>
            </a:pPr>
            <a:r>
              <a:rPr kumimoji="0" lang="en-US" altLang="zh-CN"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Built-in WIN 10 SAC</a:t>
            </a:r>
          </a:p>
          <a:p>
            <a:pPr marL="144000" lvl="0" indent="-144000">
              <a:buFont typeface="Arial" panose="020B0604020202020204" pitchFamily="34" charset="0"/>
              <a:buChar char="-"/>
              <a:defRPr/>
            </a:pPr>
            <a:endParaRPr kumimoji="0" lang="en-US" altLang="zh-CN" sz="12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lvl="0" indent="-144000">
              <a:buFont typeface="Arial" panose="020B0604020202020204" pitchFamily="34" charset="0"/>
              <a:buChar char="-"/>
              <a:defRPr/>
            </a:pP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11th</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-generation </a:t>
            </a: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Intel® Core i7 2.8 GHz</a:t>
            </a:r>
          </a:p>
          <a:p>
            <a:pPr marL="144000" lvl="0" indent="-144000">
              <a:buFont typeface="Arial" panose="020B0604020202020204" pitchFamily="34" charset="0"/>
              <a:buChar char="-"/>
              <a:defRPr/>
            </a:pP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Memory 16GB, SSD 512GB</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Intel® Iris®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Xe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Graphics, support 4K resolution</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M.2 </a:t>
            </a:r>
            <a:r>
              <a:rPr lang="en-US" altLang="zh-CN" sz="120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nvme</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system disk quick start</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3 USB 3.0 ports, 3 USB2.0 ports, 1 HDMI port, 1 DP interface</a:t>
            </a:r>
            <a:r>
              <a:rPr lang="zh-CN" altLang="en-US"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 Type-C port</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dual channel memory</a:t>
            </a:r>
          </a:p>
          <a:p>
            <a:pPr marL="144000" lvl="0" indent="-144000">
              <a:buFont typeface="Arial" panose="020B0604020202020204" pitchFamily="34" charset="0"/>
              <a:buChar char="-"/>
              <a:defRPr/>
            </a:pPr>
            <a:r>
              <a:rPr lang="en-US" altLang="zh-CN" sz="12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Support Wi-Fi IEEE 802.11 a/b/g/n/ac</a:t>
            </a:r>
          </a:p>
          <a:p>
            <a:pPr marL="144000" lvl="0" indent="-144000">
              <a:buFont typeface="Arial" panose="020B0604020202020204" pitchFamily="34" charset="0"/>
              <a:buChar char="-"/>
              <a:defRPr/>
            </a:pPr>
            <a:r>
              <a:rPr lang="en-US" altLang="zh-CN" sz="1200" b="1"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Built-in WIN 10 SAC</a:t>
            </a:r>
          </a:p>
        </p:txBody>
      </p:sp>
      <p:sp>
        <p:nvSpPr>
          <p:cNvPr id="58" name="矩形 57"/>
          <p:cNvSpPr/>
          <p:nvPr/>
        </p:nvSpPr>
        <p:spPr>
          <a:xfrm>
            <a:off x="5691500" y="3898920"/>
            <a:ext cx="213872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DS-D5AC11T7-16S5</a:t>
            </a:r>
          </a:p>
        </p:txBody>
      </p:sp>
      <p:pic>
        <p:nvPicPr>
          <p:cNvPr id="59" name="图片 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22011" y="3540200"/>
            <a:ext cx="1734850" cy="221813"/>
          </a:xfrm>
          <a:prstGeom prst="rect">
            <a:avLst/>
          </a:prstGeom>
        </p:spPr>
      </p:pic>
    </p:spTree>
    <p:extLst>
      <p:ext uri="{BB962C8B-B14F-4D97-AF65-F5344CB8AC3E}">
        <p14:creationId xmlns:p14="http://schemas.microsoft.com/office/powerpoint/2010/main" val="378367682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537469" y="1941830"/>
            <a:ext cx="3426460" cy="2399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0" b="1" i="0" u="none" strike="noStrike" kern="1200" cap="none" spc="400" normalizeH="0" baseline="0" noProof="0" dirty="0">
                <a:ln>
                  <a:noFill/>
                </a:ln>
                <a:solidFill>
                  <a:srgbClr val="6394FF">
                    <a:alpha val="20000"/>
                  </a:srgbClr>
                </a:solidFill>
                <a:effectLst/>
                <a:uLnTx/>
                <a:uFillTx/>
                <a:latin typeface="Helvetica Now Text" panose="020B0504030202020204" pitchFamily="34" charset="0"/>
                <a:ea typeface="微软雅黑" panose="020B0503020204020204" pitchFamily="34" charset="-122"/>
                <a:cs typeface="Helvetica Now Text Black" panose="020B0504030202020204" charset="0"/>
                <a:sym typeface="Helvetica Now Text" panose="020B0504030202020204" pitchFamily="34" charset="0"/>
              </a:rPr>
              <a:t>03</a:t>
            </a:r>
          </a:p>
        </p:txBody>
      </p:sp>
      <p:sp>
        <p:nvSpPr>
          <p:cNvPr id="5" name="文本框 4"/>
          <p:cNvSpPr txBox="1"/>
          <p:nvPr/>
        </p:nvSpPr>
        <p:spPr>
          <a:xfrm>
            <a:off x="3535578" y="3118083"/>
            <a:ext cx="6351270"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Related Solutions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1400" dirty="0">
                <a:solidFill>
                  <a:srgbClr val="404040"/>
                </a:solidFill>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Large Meeting Room Solution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Central Management</a:t>
            </a:r>
            <a:r>
              <a:rPr kumimoji="0" lang="en-US" altLang="zh-CN" sz="140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 Solution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1400" baseline="0" dirty="0">
                <a:solidFill>
                  <a:srgbClr val="404040"/>
                </a:solidFill>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Remote</a:t>
            </a:r>
            <a:r>
              <a:rPr lang="en-US" altLang="zh-CN" sz="1400" dirty="0">
                <a:solidFill>
                  <a:srgbClr val="404040"/>
                </a:solidFill>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 Education Solution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Hybrid</a:t>
            </a:r>
            <a:r>
              <a:rPr kumimoji="0" lang="en-US" altLang="zh-CN" sz="140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 Education Solution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1400" baseline="0" dirty="0">
                <a:solidFill>
                  <a:srgbClr val="404040"/>
                </a:solidFill>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Group</a:t>
            </a:r>
            <a:r>
              <a:rPr lang="en-US" altLang="zh-CN" sz="1400" dirty="0">
                <a:solidFill>
                  <a:srgbClr val="404040"/>
                </a:solidFill>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 Discussion Solution</a:t>
            </a:r>
            <a:endParaRPr kumimoji="0" lang="en-US" altLang="zh-CN" sz="140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endParaRPr>
          </a:p>
        </p:txBody>
      </p:sp>
      <p:pic>
        <p:nvPicPr>
          <p:cNvPr id="44" name="图片 43" descr="Hikvision备份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5765" y="320675"/>
            <a:ext cx="1365250" cy="173355"/>
          </a:xfrm>
          <a:prstGeom prst="rect">
            <a:avLst/>
          </a:prstGeom>
        </p:spPr>
      </p:pic>
      <p:grpSp>
        <p:nvGrpSpPr>
          <p:cNvPr id="6" name="组合 5"/>
          <p:cNvGrpSpPr/>
          <p:nvPr/>
        </p:nvGrpSpPr>
        <p:grpSpPr>
          <a:xfrm rot="1165342">
            <a:off x="7806144" y="3661075"/>
            <a:ext cx="7945155" cy="7945155"/>
            <a:chOff x="9634943" y="3190491"/>
            <a:chExt cx="7945155" cy="7945155"/>
          </a:xfrm>
        </p:grpSpPr>
        <p:pic>
          <p:nvPicPr>
            <p:cNvPr id="21" name="图片 2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634943" y="3190491"/>
              <a:ext cx="7945155" cy="7945155"/>
            </a:xfrm>
            <a:custGeom>
              <a:avLst/>
              <a:gdLst>
                <a:gd name="connsiteX0" fmla="*/ 2250912 w 4501824"/>
                <a:gd name="connsiteY0" fmla="*/ 0 h 4501824"/>
                <a:gd name="connsiteX1" fmla="*/ 4501824 w 4501824"/>
                <a:gd name="connsiteY1" fmla="*/ 2250912 h 4501824"/>
                <a:gd name="connsiteX2" fmla="*/ 2250912 w 4501824"/>
                <a:gd name="connsiteY2" fmla="*/ 4501824 h 4501824"/>
                <a:gd name="connsiteX3" fmla="*/ 0 w 4501824"/>
                <a:gd name="connsiteY3" fmla="*/ 2250912 h 4501824"/>
                <a:gd name="connsiteX4" fmla="*/ 2250912 w 4501824"/>
                <a:gd name="connsiteY4" fmla="*/ 0 h 450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1824" h="4501824">
                  <a:moveTo>
                    <a:pt x="2250912" y="0"/>
                  </a:moveTo>
                  <a:cubicBezTo>
                    <a:pt x="3494056" y="0"/>
                    <a:pt x="4501824" y="1007768"/>
                    <a:pt x="4501824" y="2250912"/>
                  </a:cubicBezTo>
                  <a:cubicBezTo>
                    <a:pt x="4501824" y="3494056"/>
                    <a:pt x="3494056" y="4501824"/>
                    <a:pt x="2250912" y="4501824"/>
                  </a:cubicBezTo>
                  <a:cubicBezTo>
                    <a:pt x="1007768" y="4501824"/>
                    <a:pt x="0" y="3494056"/>
                    <a:pt x="0" y="2250912"/>
                  </a:cubicBezTo>
                  <a:cubicBezTo>
                    <a:pt x="0" y="1007768"/>
                    <a:pt x="1007768" y="0"/>
                    <a:pt x="2250912" y="0"/>
                  </a:cubicBezTo>
                  <a:close/>
                </a:path>
              </a:pathLst>
            </a:custGeom>
          </p:spPr>
        </p:pic>
        <p:sp>
          <p:nvSpPr>
            <p:cNvPr id="2" name="椭圆 1"/>
            <p:cNvSpPr/>
            <p:nvPr/>
          </p:nvSpPr>
          <p:spPr>
            <a:xfrm>
              <a:off x="9634943" y="3190491"/>
              <a:ext cx="7945155" cy="7945155"/>
            </a:xfrm>
            <a:prstGeom prst="ellipse">
              <a:avLst/>
            </a:prstGeom>
            <a:gradFill>
              <a:gsLst>
                <a:gs pos="0">
                  <a:srgbClr val="0C92F4">
                    <a:alpha val="2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grpSp>
      <p:sp>
        <p:nvSpPr>
          <p:cNvPr id="3" name="椭圆 2"/>
          <p:cNvSpPr/>
          <p:nvPr/>
        </p:nvSpPr>
        <p:spPr>
          <a:xfrm>
            <a:off x="821055" y="-1866900"/>
            <a:ext cx="3248025" cy="3248025"/>
          </a:xfrm>
          <a:prstGeom prst="ellipse">
            <a:avLst/>
          </a:prstGeom>
          <a:noFill/>
          <a:ln w="584200">
            <a:gradFill>
              <a:gsLst>
                <a:gs pos="0">
                  <a:srgbClr val="6394FF">
                    <a:alpha val="40000"/>
                  </a:srgbClr>
                </a:gs>
                <a:gs pos="100000">
                  <a:srgbClr val="B59BE4">
                    <a:alpha val="40000"/>
                  </a:srgbClr>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4" name="椭圆 13"/>
          <p:cNvSpPr/>
          <p:nvPr/>
        </p:nvSpPr>
        <p:spPr>
          <a:xfrm>
            <a:off x="10337165" y="1308100"/>
            <a:ext cx="1032510" cy="1032510"/>
          </a:xfrm>
          <a:prstGeom prst="ellipse">
            <a:avLst/>
          </a:prstGeom>
          <a:gradFill>
            <a:gsLst>
              <a:gs pos="0">
                <a:srgbClr val="0C92F4">
                  <a:alpha val="25000"/>
                </a:srgbClr>
              </a:gs>
              <a:gs pos="100000">
                <a:srgbClr val="8357D0">
                  <a:alpha val="25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 name="椭圆 16"/>
          <p:cNvSpPr/>
          <p:nvPr/>
        </p:nvSpPr>
        <p:spPr>
          <a:xfrm>
            <a:off x="1066800" y="6009640"/>
            <a:ext cx="3248025" cy="3248025"/>
          </a:xfrm>
          <a:prstGeom prst="ellipse">
            <a:avLst/>
          </a:prstGeom>
          <a:gradFill>
            <a:gsLst>
              <a:gs pos="0">
                <a:srgbClr val="0C92F4">
                  <a:alpha val="20000"/>
                </a:srgbClr>
              </a:gs>
              <a:gs pos="100000">
                <a:srgbClr val="8357D0">
                  <a:alpha val="20000"/>
                </a:srgbClr>
              </a:gs>
            </a:gsLst>
            <a:lin ang="2400000" scaled="0"/>
          </a:gradFill>
          <a:ln w="584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Tree>
    <p:extLst>
      <p:ext uri="{BB962C8B-B14F-4D97-AF65-F5344CB8AC3E}">
        <p14:creationId xmlns:p14="http://schemas.microsoft.com/office/powerpoint/2010/main" val="3005141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09" y="70802"/>
            <a:ext cx="10972881"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3.1 Large Meeting Rooms- Group Display Solution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cxnSp>
        <p:nvCxnSpPr>
          <p:cNvPr id="96" name="直接箭头连接符 95"/>
          <p:cNvCxnSpPr>
            <a:endCxn id="202" idx="3"/>
          </p:cNvCxnSpPr>
          <p:nvPr/>
        </p:nvCxnSpPr>
        <p:spPr>
          <a:xfrm flipH="1">
            <a:off x="9344990" y="2709631"/>
            <a:ext cx="1100694" cy="0"/>
          </a:xfrm>
          <a:prstGeom prst="straightConnector1">
            <a:avLst/>
          </a:prstGeom>
          <a:noFill/>
          <a:ln w="6350" cap="flat" cmpd="sng" algn="ctr">
            <a:solidFill>
              <a:srgbClr val="404040"/>
            </a:solidFill>
            <a:prstDash val="dash"/>
            <a:miter lim="800000"/>
            <a:tailEnd type="triangle"/>
          </a:ln>
          <a:effectLst/>
        </p:spPr>
      </p:cxnSp>
      <p:sp>
        <p:nvSpPr>
          <p:cNvPr id="115" name="文本框 18"/>
          <p:cNvSpPr txBox="1"/>
          <p:nvPr/>
        </p:nvSpPr>
        <p:spPr>
          <a:xfrm>
            <a:off x="9309774" y="2152128"/>
            <a:ext cx="1083085"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40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Wi-Fi Projection</a:t>
            </a:r>
          </a:p>
        </p:txBody>
      </p:sp>
      <p:grpSp>
        <p:nvGrpSpPr>
          <p:cNvPr id="169" name="组合 168"/>
          <p:cNvGrpSpPr/>
          <p:nvPr/>
        </p:nvGrpSpPr>
        <p:grpSpPr>
          <a:xfrm>
            <a:off x="10310159" y="2366133"/>
            <a:ext cx="1357064" cy="689495"/>
            <a:chOff x="1544728" y="5253417"/>
            <a:chExt cx="2478556" cy="1259301"/>
          </a:xfrm>
        </p:grpSpPr>
        <p:grpSp>
          <p:nvGrpSpPr>
            <p:cNvPr id="170" name="组合 169"/>
            <p:cNvGrpSpPr/>
            <p:nvPr/>
          </p:nvGrpSpPr>
          <p:grpSpPr>
            <a:xfrm>
              <a:off x="1544728" y="5253417"/>
              <a:ext cx="2478556" cy="1259301"/>
              <a:chOff x="0" y="2371080"/>
              <a:chExt cx="6788675" cy="4054745"/>
            </a:xfrm>
          </p:grpSpPr>
          <p:sp>
            <p:nvSpPr>
              <p:cNvPr id="172" name="Freeform 45">
                <a:extLst>
                  <a:ext uri="{FF2B5EF4-FFF2-40B4-BE49-F238E27FC236}">
                    <a16:creationId xmlns:a16="http://schemas.microsoft.com/office/drawing/2014/main" id="{BD8AF920-99EF-4CBD-9B02-445ABA8DC28E}"/>
                  </a:ext>
                </a:extLst>
              </p:cNvPr>
              <p:cNvSpPr>
                <a:spLocks/>
              </p:cNvSpPr>
              <p:nvPr/>
            </p:nvSpPr>
            <p:spPr bwMode="auto">
              <a:xfrm>
                <a:off x="0" y="6269254"/>
                <a:ext cx="3419480" cy="15657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3" name="Freeform 46">
                <a:extLst>
                  <a:ext uri="{FF2B5EF4-FFF2-40B4-BE49-F238E27FC236}">
                    <a16:creationId xmlns:a16="http://schemas.microsoft.com/office/drawing/2014/main" id="{0AAE05F8-C8B4-475E-BAC7-505D6A6616F4}"/>
                  </a:ext>
                </a:extLst>
              </p:cNvPr>
              <p:cNvSpPr>
                <a:spLocks/>
              </p:cNvSpPr>
              <p:nvPr/>
            </p:nvSpPr>
            <p:spPr bwMode="auto">
              <a:xfrm>
                <a:off x="3369193" y="6269254"/>
                <a:ext cx="3419480" cy="15657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4" name="Freeform 47">
                <a:extLst>
                  <a:ext uri="{FF2B5EF4-FFF2-40B4-BE49-F238E27FC236}">
                    <a16:creationId xmlns:a16="http://schemas.microsoft.com/office/drawing/2014/main" id="{AA9B81BE-DD08-4E26-83E6-EF85FED532BA}"/>
                  </a:ext>
                </a:extLst>
              </p:cNvPr>
              <p:cNvSpPr>
                <a:spLocks/>
              </p:cNvSpPr>
              <p:nvPr/>
            </p:nvSpPr>
            <p:spPr bwMode="auto">
              <a:xfrm>
                <a:off x="669196" y="2371080"/>
                <a:ext cx="5500566" cy="391021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5" name="Freeform 48">
                <a:extLst>
                  <a:ext uri="{FF2B5EF4-FFF2-40B4-BE49-F238E27FC236}">
                    <a16:creationId xmlns:a16="http://schemas.microsoft.com/office/drawing/2014/main" id="{724C551D-4427-42CF-AC07-E979394545CE}"/>
                  </a:ext>
                </a:extLst>
              </p:cNvPr>
              <p:cNvSpPr>
                <a:spLocks/>
              </p:cNvSpPr>
              <p:nvPr/>
            </p:nvSpPr>
            <p:spPr bwMode="auto">
              <a:xfrm>
                <a:off x="688538" y="2391152"/>
                <a:ext cx="5465754" cy="387007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6" name="Rectangle 50">
                <a:extLst>
                  <a:ext uri="{FF2B5EF4-FFF2-40B4-BE49-F238E27FC236}">
                    <a16:creationId xmlns:a16="http://schemas.microsoft.com/office/drawing/2014/main" id="{344F05FB-1FB6-4599-8172-6A3DDAAE2150}"/>
                  </a:ext>
                </a:extLst>
              </p:cNvPr>
              <p:cNvSpPr>
                <a:spLocks noChangeArrowheads="1"/>
              </p:cNvSpPr>
              <p:nvPr/>
            </p:nvSpPr>
            <p:spPr bwMode="auto">
              <a:xfrm>
                <a:off x="0" y="6205020"/>
                <a:ext cx="6788675" cy="128467"/>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7" name="Freeform 51">
                <a:extLst>
                  <a:ext uri="{FF2B5EF4-FFF2-40B4-BE49-F238E27FC236}">
                    <a16:creationId xmlns:a16="http://schemas.microsoft.com/office/drawing/2014/main" id="{6AA2DCC9-AFA3-4EA3-B22D-81280F298045}"/>
                  </a:ext>
                </a:extLst>
              </p:cNvPr>
              <p:cNvSpPr>
                <a:spLocks/>
              </p:cNvSpPr>
              <p:nvPr/>
            </p:nvSpPr>
            <p:spPr bwMode="auto">
              <a:xfrm>
                <a:off x="2905009" y="6205020"/>
                <a:ext cx="974783" cy="72262"/>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8" name="Rectangle 52">
                <a:extLst>
                  <a:ext uri="{FF2B5EF4-FFF2-40B4-BE49-F238E27FC236}">
                    <a16:creationId xmlns:a16="http://schemas.microsoft.com/office/drawing/2014/main" id="{251BE8F9-3F34-4641-9B98-C55762D1CB41}"/>
                  </a:ext>
                </a:extLst>
              </p:cNvPr>
              <p:cNvSpPr>
                <a:spLocks noChangeArrowheads="1"/>
              </p:cNvSpPr>
              <p:nvPr/>
            </p:nvSpPr>
            <p:spPr bwMode="auto">
              <a:xfrm>
                <a:off x="870342" y="2636043"/>
                <a:ext cx="5102144" cy="3344162"/>
              </a:xfrm>
              <a:prstGeom prst="rect">
                <a:avLst/>
              </a:prstGeom>
              <a:solidFill>
                <a:sysClr val="window" lastClr="FFFFFF">
                  <a:lumMod val="9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9" name="Oval 54">
                <a:extLst>
                  <a:ext uri="{FF2B5EF4-FFF2-40B4-BE49-F238E27FC236}">
                    <a16:creationId xmlns:a16="http://schemas.microsoft.com/office/drawing/2014/main" id="{66784C4A-5AE7-489A-87A1-1DEF506E0241}"/>
                  </a:ext>
                </a:extLst>
              </p:cNvPr>
              <p:cNvSpPr>
                <a:spLocks noChangeArrowheads="1"/>
              </p:cNvSpPr>
              <p:nvPr/>
            </p:nvSpPr>
            <p:spPr bwMode="auto">
              <a:xfrm>
                <a:off x="3388535" y="2495532"/>
                <a:ext cx="58024" cy="60220"/>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80" name="Oval 55">
                <a:extLst>
                  <a:ext uri="{FF2B5EF4-FFF2-40B4-BE49-F238E27FC236}">
                    <a16:creationId xmlns:a16="http://schemas.microsoft.com/office/drawing/2014/main" id="{90B93351-0CC9-4453-99CB-E33E84FBB44D}"/>
                  </a:ext>
                </a:extLst>
              </p:cNvPr>
              <p:cNvSpPr>
                <a:spLocks noChangeArrowheads="1"/>
              </p:cNvSpPr>
              <p:nvPr/>
            </p:nvSpPr>
            <p:spPr bwMode="auto">
              <a:xfrm>
                <a:off x="3388535" y="2491518"/>
                <a:ext cx="58024" cy="5620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81" name="Oval 56">
                <a:extLst>
                  <a:ext uri="{FF2B5EF4-FFF2-40B4-BE49-F238E27FC236}">
                    <a16:creationId xmlns:a16="http://schemas.microsoft.com/office/drawing/2014/main" id="{1FEE6023-8B56-421A-AFA8-8F638DE72495}"/>
                  </a:ext>
                </a:extLst>
              </p:cNvPr>
              <p:cNvSpPr>
                <a:spLocks noChangeArrowheads="1"/>
              </p:cNvSpPr>
              <p:nvPr/>
            </p:nvSpPr>
            <p:spPr bwMode="auto">
              <a:xfrm>
                <a:off x="3400137" y="2499547"/>
                <a:ext cx="34815" cy="40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82" name="Oval 57">
                <a:extLst>
                  <a:ext uri="{FF2B5EF4-FFF2-40B4-BE49-F238E27FC236}">
                    <a16:creationId xmlns:a16="http://schemas.microsoft.com/office/drawing/2014/main" id="{8D5D52B0-6EDC-40FC-9570-84DC1F8A2508}"/>
                  </a:ext>
                </a:extLst>
              </p:cNvPr>
              <p:cNvSpPr>
                <a:spLocks noChangeArrowheads="1"/>
              </p:cNvSpPr>
              <p:nvPr/>
            </p:nvSpPr>
            <p:spPr bwMode="auto">
              <a:xfrm>
                <a:off x="3407874" y="2511590"/>
                <a:ext cx="19342" cy="20074"/>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83" name="Freeform 58">
                <a:extLst>
                  <a:ext uri="{FF2B5EF4-FFF2-40B4-BE49-F238E27FC236}">
                    <a16:creationId xmlns:a16="http://schemas.microsoft.com/office/drawing/2014/main" id="{1E5D3F2B-D334-4B92-8B6B-A8BCC55C98F3}"/>
                  </a:ext>
                </a:extLst>
              </p:cNvPr>
              <p:cNvSpPr>
                <a:spLocks/>
              </p:cNvSpPr>
              <p:nvPr/>
            </p:nvSpPr>
            <p:spPr bwMode="auto">
              <a:xfrm>
                <a:off x="3415610" y="2515606"/>
                <a:ext cx="3869" cy="8030"/>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defRPr/>
                </a:pPr>
                <a:endParaRPr lang="id-ID" sz="900" kern="0">
                  <a:solidFill>
                    <a:srgbClr val="7F7F7F"/>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pic>
          <p:nvPicPr>
            <p:cNvPr id="171" name="图片 1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2482" y="5329098"/>
              <a:ext cx="1862097" cy="1047430"/>
            </a:xfrm>
            <a:prstGeom prst="rect">
              <a:avLst/>
            </a:prstGeom>
          </p:spPr>
        </p:pic>
      </p:grpSp>
      <p:sp>
        <p:nvSpPr>
          <p:cNvPr id="199" name="文本框 198"/>
          <p:cNvSpPr txBox="1"/>
          <p:nvPr/>
        </p:nvSpPr>
        <p:spPr>
          <a:xfrm>
            <a:off x="447675" y="959516"/>
            <a:ext cx="11296650"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300"/>
              </a:spcAft>
              <a:buClrTx/>
              <a:buSzTx/>
              <a:buFontTx/>
              <a:buNone/>
              <a:tabLst/>
              <a:defRPr/>
            </a:pP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Hikvision D5B </a:t>
            </a:r>
            <a:r>
              <a:rPr kumimoji="0" lang="et-EE"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seeria</a:t>
            </a:r>
            <a:r>
              <a:rPr kumimoji="0" lang="en-US" altLang="zh-CN" sz="18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IFPD</a:t>
            </a:r>
            <a:r>
              <a:rPr kumimoji="0" lang="en-US"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t-EE"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toetab</a:t>
            </a:r>
            <a:r>
              <a:rPr kumimoji="0" lang="en-US"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t-EE"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grupiekraani funktsiooni</a:t>
            </a:r>
            <a:r>
              <a:rPr kumimoji="0" lang="en-US"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t-EE"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Kasutades </a:t>
            </a:r>
            <a:r>
              <a:rPr kumimoji="0" lang="en-US" altLang="zh-CN" sz="1800" b="1" i="0" u="none" strike="noStrike" kern="1200" cap="none" spc="0" normalizeH="0" noProof="0" dirty="0" err="1">
                <a:ln>
                  <a:noFill/>
                </a:ln>
                <a:solidFill>
                  <a:srgbClr val="5189F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WonderCast</a:t>
            </a:r>
            <a:r>
              <a:rPr kumimoji="0" lang="en-US" altLang="zh-CN" sz="1800" b="1" i="0" u="none" strike="noStrike" kern="1200" cap="none" spc="0" normalizeH="0" noProof="0" dirty="0">
                <a:ln>
                  <a:noFill/>
                </a:ln>
                <a:solidFill>
                  <a:srgbClr val="5189F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t-EE" altLang="zh-CN" sz="1800" b="1" i="0" u="none" strike="noStrike" kern="1200" cap="none" spc="0" normalizeH="0" noProof="0" dirty="0">
                <a:ln>
                  <a:noFill/>
                </a:ln>
                <a:solidFill>
                  <a:srgbClr val="5189F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grupiekraani </a:t>
            </a:r>
            <a:r>
              <a:rPr lang="et-EE"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funktsiooni</a:t>
            </a:r>
            <a:r>
              <a:rPr kumimoji="0" lang="en-US"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t-EE"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saavad kasutajad luua kuni</a:t>
            </a:r>
            <a:r>
              <a:rPr kumimoji="0" lang="en-US" altLang="zh-CN" sz="18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sz="1800" b="1" i="0" u="none" strike="noStrike" kern="1200" cap="none" spc="0" normalizeH="0" noProof="0" dirty="0">
                <a:ln>
                  <a:noFill/>
                </a:ln>
                <a:solidFill>
                  <a:srgbClr val="5189F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4 IFPD</a:t>
            </a:r>
            <a:r>
              <a:rPr kumimoji="0" lang="et-EE" altLang="zh-CN" sz="1800" b="1" i="0" u="none" strike="noStrike" kern="1200" cap="none" spc="0" normalizeH="0" noProof="0" dirty="0">
                <a:ln>
                  <a:noFill/>
                </a:ln>
                <a:solidFill>
                  <a:srgbClr val="5189F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a:t>
            </a:r>
            <a:r>
              <a:rPr kumimoji="0" lang="en-US" altLang="zh-CN" sz="1800" b="1" i="0" u="none" strike="noStrike" kern="1200" cap="none" spc="0" normalizeH="0" noProof="0" dirty="0">
                <a:ln>
                  <a:noFill/>
                </a:ln>
                <a:solidFill>
                  <a:srgbClr val="5189F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t-EE" altLang="zh-CN" sz="1800" b="1" i="0" u="none" strike="noStrike" kern="1200" cap="none" spc="0" normalizeH="0" noProof="0" dirty="0">
                <a:ln>
                  <a:noFill/>
                </a:ln>
                <a:solidFill>
                  <a:srgbClr val="5189F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mis projitseerivad üheaegselt traadita suurema ala katmiseks.</a:t>
            </a:r>
            <a:endParaRPr kumimoji="0" lang="zh-CN" altLang="en-US" sz="16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016203"/>
            <a:ext cx="6315075" cy="4229136"/>
          </a:xfrm>
          <a:prstGeom prst="rect">
            <a:avLst/>
          </a:prstGeom>
          <a:effectLst>
            <a:outerShdw blurRad="495300" sx="106000" sy="106000" algn="ctr" rotWithShape="0">
              <a:srgbClr val="5189F0">
                <a:alpha val="48000"/>
              </a:srgbClr>
            </a:outerShdw>
          </a:effectLst>
        </p:spPr>
      </p:pic>
      <p:grpSp>
        <p:nvGrpSpPr>
          <p:cNvPr id="203" name="组合 202"/>
          <p:cNvGrpSpPr/>
          <p:nvPr/>
        </p:nvGrpSpPr>
        <p:grpSpPr>
          <a:xfrm>
            <a:off x="8004639" y="5243708"/>
            <a:ext cx="1260521" cy="759145"/>
            <a:chOff x="1484138" y="2764456"/>
            <a:chExt cx="3287887" cy="1980121"/>
          </a:xfrm>
        </p:grpSpPr>
        <p:pic>
          <p:nvPicPr>
            <p:cNvPr id="204" name="图片 20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4138" y="2764456"/>
              <a:ext cx="3287887" cy="1980121"/>
            </a:xfrm>
            <a:prstGeom prst="rect">
              <a:avLst/>
            </a:prstGeom>
          </p:spPr>
        </p:pic>
        <p:pic>
          <p:nvPicPr>
            <p:cNvPr id="205" name="图片 20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4538" y="2855464"/>
              <a:ext cx="3187086" cy="1792736"/>
            </a:xfrm>
            <a:prstGeom prst="rect">
              <a:avLst/>
            </a:prstGeom>
          </p:spPr>
        </p:pic>
      </p:grpSp>
      <p:grpSp>
        <p:nvGrpSpPr>
          <p:cNvPr id="206" name="组合 205"/>
          <p:cNvGrpSpPr/>
          <p:nvPr/>
        </p:nvGrpSpPr>
        <p:grpSpPr>
          <a:xfrm>
            <a:off x="6850503" y="3886291"/>
            <a:ext cx="1260521" cy="759145"/>
            <a:chOff x="1484138" y="2764456"/>
            <a:chExt cx="3287887" cy="1980121"/>
          </a:xfrm>
        </p:grpSpPr>
        <p:pic>
          <p:nvPicPr>
            <p:cNvPr id="207" name="图片 20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4138" y="2764456"/>
              <a:ext cx="3287887" cy="1980121"/>
            </a:xfrm>
            <a:prstGeom prst="rect">
              <a:avLst/>
            </a:prstGeom>
          </p:spPr>
        </p:pic>
        <p:pic>
          <p:nvPicPr>
            <p:cNvPr id="208" name="图片 20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4538" y="2855464"/>
              <a:ext cx="3187086" cy="1792736"/>
            </a:xfrm>
            <a:prstGeom prst="rect">
              <a:avLst/>
            </a:prstGeom>
          </p:spPr>
        </p:pic>
      </p:grpSp>
      <p:grpSp>
        <p:nvGrpSpPr>
          <p:cNvPr id="36" name="组合 35"/>
          <p:cNvGrpSpPr/>
          <p:nvPr/>
        </p:nvGrpSpPr>
        <p:grpSpPr>
          <a:xfrm>
            <a:off x="9049638" y="3886291"/>
            <a:ext cx="1260521" cy="759145"/>
            <a:chOff x="1484138" y="2764456"/>
            <a:chExt cx="3287887" cy="1980121"/>
          </a:xfrm>
        </p:grpSpPr>
        <p:pic>
          <p:nvPicPr>
            <p:cNvPr id="37" name="图片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4138" y="2764456"/>
              <a:ext cx="3287887" cy="1980121"/>
            </a:xfrm>
            <a:prstGeom prst="rect">
              <a:avLst/>
            </a:prstGeom>
          </p:spPr>
        </p:pic>
        <p:pic>
          <p:nvPicPr>
            <p:cNvPr id="38" name="图片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4538" y="2855464"/>
              <a:ext cx="3187086" cy="1792736"/>
            </a:xfrm>
            <a:prstGeom prst="rect">
              <a:avLst/>
            </a:prstGeom>
          </p:spPr>
        </p:pic>
      </p:grpSp>
      <p:cxnSp>
        <p:nvCxnSpPr>
          <p:cNvPr id="3" name="曲线连接符 2"/>
          <p:cNvCxnSpPr>
            <a:stCxn id="201" idx="2"/>
            <a:endCxn id="207" idx="0"/>
          </p:cNvCxnSpPr>
          <p:nvPr/>
        </p:nvCxnSpPr>
        <p:spPr>
          <a:xfrm rot="5400000">
            <a:off x="7684851" y="2967212"/>
            <a:ext cx="714993" cy="1123165"/>
          </a:xfrm>
          <a:prstGeom prst="curvedConnector3">
            <a:avLst/>
          </a:prstGeom>
          <a:ln w="19050">
            <a:solidFill>
              <a:srgbClr val="5189F0"/>
            </a:solidFill>
            <a:prstDash val="dashDot"/>
            <a:tailEnd type="triangle"/>
          </a:ln>
        </p:spPr>
        <p:style>
          <a:lnRef idx="1">
            <a:schemeClr val="accent3"/>
          </a:lnRef>
          <a:fillRef idx="0">
            <a:schemeClr val="accent3"/>
          </a:fillRef>
          <a:effectRef idx="0">
            <a:schemeClr val="accent3"/>
          </a:effectRef>
          <a:fontRef idx="minor">
            <a:schemeClr val="tx1"/>
          </a:fontRef>
        </p:style>
      </p:cxnSp>
      <p:cxnSp>
        <p:nvCxnSpPr>
          <p:cNvPr id="41" name="曲线连接符 40"/>
          <p:cNvCxnSpPr>
            <a:stCxn id="202" idx="2"/>
            <a:endCxn id="37" idx="0"/>
          </p:cNvCxnSpPr>
          <p:nvPr/>
        </p:nvCxnSpPr>
        <p:spPr>
          <a:xfrm rot="16200000" flipH="1">
            <a:off x="8762008" y="2968399"/>
            <a:ext cx="759813" cy="1075970"/>
          </a:xfrm>
          <a:prstGeom prst="curvedConnector3">
            <a:avLst/>
          </a:prstGeom>
          <a:ln w="19050">
            <a:solidFill>
              <a:srgbClr val="5189F0"/>
            </a:solidFill>
            <a:prstDash val="dashDot"/>
            <a:tailEnd type="triangle"/>
          </a:ln>
        </p:spPr>
        <p:style>
          <a:lnRef idx="1">
            <a:schemeClr val="accent3"/>
          </a:lnRef>
          <a:fillRef idx="0">
            <a:schemeClr val="accent3"/>
          </a:fillRef>
          <a:effectRef idx="0">
            <a:schemeClr val="accent3"/>
          </a:effectRef>
          <a:fontRef idx="minor">
            <a:schemeClr val="tx1"/>
          </a:fontRef>
        </p:style>
      </p:cxnSp>
      <p:cxnSp>
        <p:nvCxnSpPr>
          <p:cNvPr id="44" name="曲线连接符 43"/>
          <p:cNvCxnSpPr>
            <a:stCxn id="201" idx="2"/>
            <a:endCxn id="204" idx="0"/>
          </p:cNvCxnSpPr>
          <p:nvPr/>
        </p:nvCxnSpPr>
        <p:spPr>
          <a:xfrm rot="16200000" flipH="1">
            <a:off x="7583209" y="4192017"/>
            <a:ext cx="2072410" cy="30971"/>
          </a:xfrm>
          <a:prstGeom prst="curvedConnector3">
            <a:avLst>
              <a:gd name="adj1" fmla="val 50000"/>
            </a:avLst>
          </a:prstGeom>
          <a:ln w="19050">
            <a:solidFill>
              <a:srgbClr val="5189F0"/>
            </a:solidFill>
            <a:prstDash val="dashDot"/>
            <a:tailEnd type="triangle"/>
          </a:ln>
        </p:spPr>
        <p:style>
          <a:lnRef idx="1">
            <a:schemeClr val="accent3"/>
          </a:lnRef>
          <a:fillRef idx="0">
            <a:schemeClr val="accent3"/>
          </a:fillRef>
          <a:effectRef idx="0">
            <a:schemeClr val="accent3"/>
          </a:effectRef>
          <a:fontRef idx="minor">
            <a:schemeClr val="tx1"/>
          </a:fontRef>
        </p:style>
      </p:cxnSp>
      <p:grpSp>
        <p:nvGrpSpPr>
          <p:cNvPr id="200" name="组合 199"/>
          <p:cNvGrpSpPr/>
          <p:nvPr/>
        </p:nvGrpSpPr>
        <p:grpSpPr>
          <a:xfrm>
            <a:off x="7839429" y="2250462"/>
            <a:ext cx="1529000" cy="920836"/>
            <a:chOff x="1484138" y="2764456"/>
            <a:chExt cx="3287887" cy="1980121"/>
          </a:xfrm>
        </p:grpSpPr>
        <p:pic>
          <p:nvPicPr>
            <p:cNvPr id="201" name="图片 20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4138" y="2764456"/>
              <a:ext cx="3287887" cy="1980121"/>
            </a:xfrm>
            <a:prstGeom prst="rect">
              <a:avLst/>
            </a:prstGeom>
          </p:spPr>
        </p:pic>
        <p:pic>
          <p:nvPicPr>
            <p:cNvPr id="202" name="图片 20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34538" y="2855464"/>
              <a:ext cx="3187086" cy="1792736"/>
            </a:xfrm>
            <a:prstGeom prst="rect">
              <a:avLst/>
            </a:prstGeom>
          </p:spPr>
        </p:pic>
      </p:grpSp>
      <p:sp>
        <p:nvSpPr>
          <p:cNvPr id="47" name="文本框 18"/>
          <p:cNvSpPr txBox="1"/>
          <p:nvPr/>
        </p:nvSpPr>
        <p:spPr>
          <a:xfrm>
            <a:off x="6666790" y="3267184"/>
            <a:ext cx="1083085"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400" b="1" dirty="0">
                <a:solidFill>
                  <a:srgbClr val="6B63FF"/>
                </a:solidFill>
                <a:latin typeface="Helvetica Now Text" panose="020B0504030202020204" pitchFamily="34" charset="0"/>
                <a:ea typeface="微软雅黑" panose="020B0503020204020204" pitchFamily="34" charset="-122"/>
                <a:sym typeface="Helvetica Now Text" panose="020B0504030202020204" pitchFamily="34" charset="0"/>
              </a:rPr>
              <a:t>Group Display</a:t>
            </a:r>
          </a:p>
        </p:txBody>
      </p:sp>
      <p:sp>
        <p:nvSpPr>
          <p:cNvPr id="48" name="文本框 18"/>
          <p:cNvSpPr txBox="1"/>
          <p:nvPr/>
        </p:nvSpPr>
        <p:spPr>
          <a:xfrm>
            <a:off x="9497185" y="3264232"/>
            <a:ext cx="1083085"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400" b="1" dirty="0">
                <a:solidFill>
                  <a:srgbClr val="6B63FF"/>
                </a:solidFill>
                <a:latin typeface="Helvetica Now Text" panose="020B0504030202020204" pitchFamily="34" charset="0"/>
                <a:ea typeface="微软雅黑" panose="020B0503020204020204" pitchFamily="34" charset="-122"/>
                <a:sym typeface="Helvetica Now Text" panose="020B0504030202020204" pitchFamily="34" charset="0"/>
              </a:rPr>
              <a:t>Group Display</a:t>
            </a:r>
          </a:p>
        </p:txBody>
      </p:sp>
      <p:sp>
        <p:nvSpPr>
          <p:cNvPr id="49" name="文本框 18"/>
          <p:cNvSpPr txBox="1"/>
          <p:nvPr/>
        </p:nvSpPr>
        <p:spPr>
          <a:xfrm>
            <a:off x="7976985" y="4907715"/>
            <a:ext cx="1429057"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400" b="1" dirty="0">
                <a:solidFill>
                  <a:srgbClr val="6B63FF"/>
                </a:solidFill>
                <a:latin typeface="Helvetica Now Text" panose="020B0504030202020204" pitchFamily="34" charset="0"/>
                <a:ea typeface="微软雅黑" panose="020B0503020204020204" pitchFamily="34" charset="-122"/>
                <a:sym typeface="Helvetica Now Text" panose="020B0504030202020204" pitchFamily="34" charset="0"/>
              </a:rPr>
              <a:t>Group Display</a:t>
            </a:r>
          </a:p>
        </p:txBody>
      </p:sp>
      <p:sp>
        <p:nvSpPr>
          <p:cNvPr id="50" name="文本框 18"/>
          <p:cNvSpPr txBox="1"/>
          <p:nvPr/>
        </p:nvSpPr>
        <p:spPr>
          <a:xfrm>
            <a:off x="7990732" y="2002718"/>
            <a:ext cx="1288334"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00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Main Screen</a:t>
            </a:r>
          </a:p>
        </p:txBody>
      </p:sp>
      <p:sp>
        <p:nvSpPr>
          <p:cNvPr id="51" name="文本框 18"/>
          <p:cNvSpPr txBox="1"/>
          <p:nvPr/>
        </p:nvSpPr>
        <p:spPr>
          <a:xfrm>
            <a:off x="6836596" y="4654924"/>
            <a:ext cx="1288334"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00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Group Screen</a:t>
            </a:r>
          </a:p>
        </p:txBody>
      </p:sp>
      <p:sp>
        <p:nvSpPr>
          <p:cNvPr id="52" name="文本框 18"/>
          <p:cNvSpPr txBox="1"/>
          <p:nvPr/>
        </p:nvSpPr>
        <p:spPr>
          <a:xfrm>
            <a:off x="9099297" y="4655098"/>
            <a:ext cx="1288334"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00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Group Screen</a:t>
            </a:r>
          </a:p>
        </p:txBody>
      </p:sp>
      <p:sp>
        <p:nvSpPr>
          <p:cNvPr id="53" name="文本框 18"/>
          <p:cNvSpPr txBox="1"/>
          <p:nvPr/>
        </p:nvSpPr>
        <p:spPr>
          <a:xfrm>
            <a:off x="8027865" y="6041433"/>
            <a:ext cx="1288334" cy="2462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lang="en-US" altLang="zh-CN" sz="100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Group Screen</a:t>
            </a:r>
          </a:p>
        </p:txBody>
      </p:sp>
      <p:sp>
        <p:nvSpPr>
          <p:cNvPr id="8" name="矩形 7"/>
          <p:cNvSpPr/>
          <p:nvPr/>
        </p:nvSpPr>
        <p:spPr>
          <a:xfrm>
            <a:off x="9644193" y="5287614"/>
            <a:ext cx="2308023" cy="738664"/>
          </a:xfrm>
          <a:prstGeom prst="rect">
            <a:avLst/>
          </a:prstGeom>
          <a:solidFill>
            <a:schemeClr val="bg1"/>
          </a:solidFill>
        </p:spPr>
        <p:txBody>
          <a:bodyPr wrap="square">
            <a:spAutoFit/>
          </a:bodyPr>
          <a:lstStyle/>
          <a:p>
            <a:r>
              <a:rPr lang="en-US" altLang="zh-CN" sz="140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up to </a:t>
            </a:r>
            <a:r>
              <a:rPr lang="en-US" altLang="zh-CN" sz="2800" b="1" dirty="0">
                <a:solidFill>
                  <a:srgbClr val="6B63FF"/>
                </a:solidFill>
                <a:latin typeface="Helvetica Now Text" panose="020B0504030202020204" pitchFamily="34" charset="0"/>
                <a:ea typeface="微软雅黑" panose="020B0503020204020204" pitchFamily="34" charset="-122"/>
                <a:sym typeface="Helvetica Now Text" panose="020B0504030202020204" pitchFamily="34" charset="0"/>
              </a:rPr>
              <a:t>4</a:t>
            </a:r>
            <a:r>
              <a:rPr lang="en-US" altLang="zh-CN" sz="1400"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 IFPDs simultaneous projection </a:t>
            </a:r>
            <a:endParaRPr lang="zh-CN" altLang="en-US" sz="1400" dirty="0">
              <a:solidFill>
                <a:srgbClr val="404040"/>
              </a:solidFill>
              <a:latin typeface="Helvetica Now Text" panose="020B0504030202020204" pitchFamily="34" charset="0"/>
              <a:ea typeface="微软雅黑" panose="020B0503020204020204" pitchFamily="34" charset="-122"/>
            </a:endParaRPr>
          </a:p>
        </p:txBody>
      </p:sp>
    </p:spTree>
    <p:extLst>
      <p:ext uri="{BB962C8B-B14F-4D97-AF65-F5344CB8AC3E}">
        <p14:creationId xmlns:p14="http://schemas.microsoft.com/office/powerpoint/2010/main" val="2192262409"/>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98" name="同侧圆角矩形 97"/>
          <p:cNvSpPr/>
          <p:nvPr/>
        </p:nvSpPr>
        <p:spPr>
          <a:xfrm flipV="1">
            <a:off x="7776647" y="1829241"/>
            <a:ext cx="1843797" cy="2607663"/>
          </a:xfrm>
          <a:prstGeom prst="round2SameRect">
            <a:avLst>
              <a:gd name="adj1" fmla="val 0"/>
              <a:gd name="adj2" fmla="val 0"/>
            </a:avLst>
          </a:prstGeom>
          <a:gradFill flip="none" rotWithShape="1">
            <a:gsLst>
              <a:gs pos="0">
                <a:srgbClr val="BCC8D3">
                  <a:alpha val="10000"/>
                </a:srgbClr>
              </a:gs>
              <a:gs pos="100000">
                <a:srgbClr val="969696">
                  <a:alpha val="10000"/>
                </a:srgbClr>
              </a:gs>
            </a:gsLst>
            <a:lin ang="10800000" scaled="1"/>
            <a:tileRect/>
          </a:gradFill>
          <a:ln>
            <a:gradFill flip="none" rotWithShape="1">
              <a:gsLst>
                <a:gs pos="0">
                  <a:srgbClr val="8357D0"/>
                </a:gs>
                <a:gs pos="100000">
                  <a:srgbClr val="5189F0"/>
                </a:gs>
              </a:gsLst>
              <a:lin ang="2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85" name="同侧圆角矩形 84"/>
          <p:cNvSpPr/>
          <p:nvPr/>
        </p:nvSpPr>
        <p:spPr>
          <a:xfrm flipV="1">
            <a:off x="5643047" y="1829241"/>
            <a:ext cx="1843797" cy="2607663"/>
          </a:xfrm>
          <a:prstGeom prst="round2SameRect">
            <a:avLst>
              <a:gd name="adj1" fmla="val 0"/>
              <a:gd name="adj2" fmla="val 0"/>
            </a:avLst>
          </a:prstGeom>
          <a:gradFill flip="none" rotWithShape="1">
            <a:gsLst>
              <a:gs pos="0">
                <a:srgbClr val="BCC8D3">
                  <a:alpha val="10000"/>
                </a:srgbClr>
              </a:gs>
              <a:gs pos="100000">
                <a:srgbClr val="969696">
                  <a:alpha val="10000"/>
                </a:srgbClr>
              </a:gs>
            </a:gsLst>
            <a:lin ang="10800000" scaled="1"/>
            <a:tileRect/>
          </a:gradFill>
          <a:ln>
            <a:gradFill flip="none" rotWithShape="1">
              <a:gsLst>
                <a:gs pos="0">
                  <a:srgbClr val="8357D0"/>
                </a:gs>
                <a:gs pos="100000">
                  <a:srgbClr val="5189F0"/>
                </a:gs>
              </a:gsLst>
              <a:lin ang="2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 name="文本框 9"/>
          <p:cNvSpPr txBox="1"/>
          <p:nvPr/>
        </p:nvSpPr>
        <p:spPr>
          <a:xfrm>
            <a:off x="219710" y="70802"/>
            <a:ext cx="109054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3.2 Central Management Solution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38" name="同侧圆角矩形 37"/>
          <p:cNvSpPr/>
          <p:nvPr/>
        </p:nvSpPr>
        <p:spPr>
          <a:xfrm flipV="1">
            <a:off x="2180066" y="3193110"/>
            <a:ext cx="2223936" cy="1243794"/>
          </a:xfrm>
          <a:prstGeom prst="round2SameRect">
            <a:avLst>
              <a:gd name="adj1" fmla="val 0"/>
              <a:gd name="adj2" fmla="val 0"/>
            </a:avLst>
          </a:prstGeom>
          <a:gradFill flip="none" rotWithShape="1">
            <a:gsLst>
              <a:gs pos="0">
                <a:srgbClr val="BCC8D3">
                  <a:alpha val="10000"/>
                </a:srgbClr>
              </a:gs>
              <a:gs pos="100000">
                <a:srgbClr val="969696">
                  <a:alpha val="10000"/>
                </a:srgbClr>
              </a:gs>
            </a:gsLst>
            <a:lin ang="10800000" scaled="1"/>
            <a:tileRect/>
          </a:gradFill>
          <a:ln>
            <a:gradFill flip="none" rotWithShape="1">
              <a:gsLst>
                <a:gs pos="0">
                  <a:srgbClr val="8357D0"/>
                </a:gs>
                <a:gs pos="100000">
                  <a:srgbClr val="5189F0"/>
                </a:gs>
              </a:gsLst>
              <a:lin ang="2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9" name="同侧圆角矩形 38"/>
          <p:cNvSpPr/>
          <p:nvPr/>
        </p:nvSpPr>
        <p:spPr>
          <a:xfrm>
            <a:off x="2180064" y="4431984"/>
            <a:ext cx="2223938" cy="307748"/>
          </a:xfrm>
          <a:prstGeom prst="round2SameRect">
            <a:avLst>
              <a:gd name="adj1" fmla="val 0"/>
              <a:gd name="adj2" fmla="val 29340"/>
            </a:avLst>
          </a:prstGeom>
          <a:gradFill>
            <a:gsLst>
              <a:gs pos="0">
                <a:srgbClr val="5189F0"/>
              </a:gs>
              <a:gs pos="100000">
                <a:srgbClr val="8357D0"/>
              </a:gs>
            </a:gsLst>
            <a:lin ang="2400000" scaled="0"/>
          </a:gradFill>
          <a:ln w="12700" cap="flat" cmpd="sng" algn="ctr">
            <a:noFill/>
            <a:prstDash val="solid"/>
            <a:miter lim="800000"/>
          </a:ln>
          <a:effectLst/>
        </p:spPr>
        <p:txBody>
          <a:bodyPr wrap="square" rtlCol="0" anchor="b">
            <a:noAutofit/>
          </a:bodyPr>
          <a:lstStyle/>
          <a:p>
            <a:pPr algn="ctr"/>
            <a:r>
              <a:rPr lang="en-US" altLang="zh-CN"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rPr>
              <a:t>Control Room</a:t>
            </a: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0" name="文本框 39"/>
          <p:cNvSpPr txBox="1"/>
          <p:nvPr/>
        </p:nvSpPr>
        <p:spPr>
          <a:xfrm>
            <a:off x="4648375" y="3950730"/>
            <a:ext cx="76090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Switch</a:t>
            </a:r>
          </a:p>
        </p:txBody>
      </p:sp>
      <p:sp>
        <p:nvSpPr>
          <p:cNvPr id="41" name="文本框 40"/>
          <p:cNvSpPr txBox="1"/>
          <p:nvPr/>
        </p:nvSpPr>
        <p:spPr>
          <a:xfrm>
            <a:off x="997062" y="5209434"/>
            <a:ext cx="3019882"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1"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Remote Batch Power Off</a:t>
            </a:r>
          </a:p>
        </p:txBody>
      </p:sp>
      <p:sp>
        <p:nvSpPr>
          <p:cNvPr id="42" name="椭圆 41"/>
          <p:cNvSpPr/>
          <p:nvPr/>
        </p:nvSpPr>
        <p:spPr>
          <a:xfrm>
            <a:off x="493671" y="5156611"/>
            <a:ext cx="444200" cy="44420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43" name="图片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665" y="5223160"/>
            <a:ext cx="314212" cy="311102"/>
          </a:xfrm>
          <a:prstGeom prst="rect">
            <a:avLst/>
          </a:prstGeom>
        </p:spPr>
      </p:pic>
      <p:sp>
        <p:nvSpPr>
          <p:cNvPr id="44" name="文本框 43"/>
          <p:cNvSpPr txBox="1"/>
          <p:nvPr/>
        </p:nvSpPr>
        <p:spPr>
          <a:xfrm>
            <a:off x="1054511" y="5911810"/>
            <a:ext cx="4213273"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1"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Remote Batch Firmware Upgrade</a:t>
            </a:r>
          </a:p>
        </p:txBody>
      </p:sp>
      <p:sp>
        <p:nvSpPr>
          <p:cNvPr id="45" name="椭圆 44"/>
          <p:cNvSpPr/>
          <p:nvPr/>
        </p:nvSpPr>
        <p:spPr>
          <a:xfrm>
            <a:off x="493671" y="5858987"/>
            <a:ext cx="444200" cy="44420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46" name="图片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7346" y="5892661"/>
            <a:ext cx="376850" cy="376850"/>
          </a:xfrm>
          <a:prstGeom prst="rect">
            <a:avLst/>
          </a:prstGeom>
        </p:spPr>
      </p:pic>
      <p:sp>
        <p:nvSpPr>
          <p:cNvPr id="47" name="文本框 46"/>
          <p:cNvSpPr txBox="1"/>
          <p:nvPr/>
        </p:nvSpPr>
        <p:spPr>
          <a:xfrm>
            <a:off x="5155292" y="5209434"/>
            <a:ext cx="4213273"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1"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Remote Batch App Installation</a:t>
            </a:r>
          </a:p>
        </p:txBody>
      </p:sp>
      <p:sp>
        <p:nvSpPr>
          <p:cNvPr id="48" name="椭圆 47"/>
          <p:cNvSpPr/>
          <p:nvPr/>
        </p:nvSpPr>
        <p:spPr>
          <a:xfrm>
            <a:off x="4636047" y="5156611"/>
            <a:ext cx="444200" cy="44420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49" name="图片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6507" y="5209974"/>
            <a:ext cx="343279" cy="343279"/>
          </a:xfrm>
          <a:prstGeom prst="rect">
            <a:avLst/>
          </a:prstGeom>
        </p:spPr>
      </p:pic>
      <p:sp>
        <p:nvSpPr>
          <p:cNvPr id="50" name="文本框 49"/>
          <p:cNvSpPr txBox="1"/>
          <p:nvPr/>
        </p:nvSpPr>
        <p:spPr>
          <a:xfrm>
            <a:off x="5196887" y="5911810"/>
            <a:ext cx="4213273"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1"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Remote Batch Message</a:t>
            </a:r>
          </a:p>
        </p:txBody>
      </p:sp>
      <p:sp>
        <p:nvSpPr>
          <p:cNvPr id="51" name="椭圆 50"/>
          <p:cNvSpPr/>
          <p:nvPr/>
        </p:nvSpPr>
        <p:spPr>
          <a:xfrm>
            <a:off x="4636047" y="5858987"/>
            <a:ext cx="444200" cy="44420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52" name="图片 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92669" y="5915609"/>
            <a:ext cx="330954" cy="330954"/>
          </a:xfrm>
          <a:prstGeom prst="rect">
            <a:avLst/>
          </a:prstGeom>
        </p:spPr>
      </p:pic>
      <p:sp>
        <p:nvSpPr>
          <p:cNvPr id="53" name="同侧圆角矩形 52"/>
          <p:cNvSpPr/>
          <p:nvPr/>
        </p:nvSpPr>
        <p:spPr>
          <a:xfrm>
            <a:off x="5634336" y="4431984"/>
            <a:ext cx="1852508" cy="307748"/>
          </a:xfrm>
          <a:prstGeom prst="round2SameRect">
            <a:avLst>
              <a:gd name="adj1" fmla="val 0"/>
              <a:gd name="adj2" fmla="val 29340"/>
            </a:avLst>
          </a:prstGeom>
          <a:gradFill>
            <a:gsLst>
              <a:gs pos="0">
                <a:srgbClr val="5189F0"/>
              </a:gs>
              <a:gs pos="100000">
                <a:srgbClr val="8357D0"/>
              </a:gs>
            </a:gsLst>
            <a:lin ang="2400000" scaled="0"/>
          </a:gradFill>
          <a:ln w="12700" cap="flat" cmpd="sng" algn="ctr">
            <a:noFill/>
            <a:prstDash val="solid"/>
            <a:miter lim="800000"/>
          </a:ln>
          <a:effectLst/>
        </p:spPr>
        <p:txBody>
          <a:bodyPr wrap="square" rtlCol="0" anchor="b">
            <a:noAutofit/>
          </a:bodyPr>
          <a:lstStyle/>
          <a:p>
            <a:pPr algn="ctr"/>
            <a:r>
              <a:rPr lang="en-US" altLang="zh-CN"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rPr>
              <a:t>Building A</a:t>
            </a: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4" name="文本框 53"/>
          <p:cNvSpPr txBox="1"/>
          <p:nvPr/>
        </p:nvSpPr>
        <p:spPr>
          <a:xfrm>
            <a:off x="3160563" y="3924601"/>
            <a:ext cx="101951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HikCentral FocSign</a:t>
            </a:r>
          </a:p>
        </p:txBody>
      </p:sp>
      <p:pic>
        <p:nvPicPr>
          <p:cNvPr id="55" name="Picture 2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07003" y="3513391"/>
            <a:ext cx="519070" cy="568517"/>
          </a:xfrm>
          <a:prstGeom prst="rect">
            <a:avLst/>
          </a:prstGeom>
        </p:spPr>
      </p:pic>
      <p:sp>
        <p:nvSpPr>
          <p:cNvPr id="65" name="文本框 64"/>
          <p:cNvSpPr txBox="1"/>
          <p:nvPr/>
        </p:nvSpPr>
        <p:spPr>
          <a:xfrm>
            <a:off x="2381892" y="4009239"/>
            <a:ext cx="76929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Operator</a:t>
            </a:r>
            <a:endPar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66" name="直接连接符 65"/>
          <p:cNvCxnSpPr/>
          <p:nvPr/>
        </p:nvCxnSpPr>
        <p:spPr>
          <a:xfrm>
            <a:off x="3995206" y="3762869"/>
            <a:ext cx="1643594" cy="0"/>
          </a:xfrm>
          <a:prstGeom prst="line">
            <a:avLst/>
          </a:prstGeom>
          <a:ln w="19050">
            <a:solidFill>
              <a:srgbClr val="01438D"/>
            </a:solidFill>
          </a:ln>
        </p:spPr>
        <p:style>
          <a:lnRef idx="1">
            <a:schemeClr val="accent1"/>
          </a:lnRef>
          <a:fillRef idx="0">
            <a:schemeClr val="accent1"/>
          </a:fillRef>
          <a:effectRef idx="0">
            <a:schemeClr val="accent1"/>
          </a:effectRef>
          <a:fontRef idx="minor">
            <a:schemeClr val="tx1"/>
          </a:fontRef>
        </p:style>
      </p:cxnSp>
      <p:pic>
        <p:nvPicPr>
          <p:cNvPr id="67" name="图片 6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50347" y="3565707"/>
            <a:ext cx="546355" cy="375274"/>
          </a:xfrm>
          <a:prstGeom prst="rect">
            <a:avLst/>
          </a:prstGeom>
        </p:spPr>
      </p:pic>
      <p:sp>
        <p:nvSpPr>
          <p:cNvPr id="68" name="文本框 67"/>
          <p:cNvSpPr txBox="1"/>
          <p:nvPr/>
        </p:nvSpPr>
        <p:spPr>
          <a:xfrm>
            <a:off x="390351" y="869421"/>
            <a:ext cx="11411299"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HikCentral</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FocSigni</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abil</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saavad</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kasutajad</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hallata</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kuni</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2048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terminali</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kaugelt</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muutes</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asukoha</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keskse</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haldamise</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üsna</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20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lihtsaks</a:t>
            </a:r>
            <a:r>
              <a:rPr kumimoji="0" lang="en-US" altLang="zh-CN" sz="20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grpSp>
        <p:nvGrpSpPr>
          <p:cNvPr id="70" name="组合 69"/>
          <p:cNvGrpSpPr/>
          <p:nvPr/>
        </p:nvGrpSpPr>
        <p:grpSpPr>
          <a:xfrm>
            <a:off x="3186777" y="3413442"/>
            <a:ext cx="967088" cy="553478"/>
            <a:chOff x="6313736" y="3661461"/>
            <a:chExt cx="1908647" cy="1092346"/>
          </a:xfrm>
        </p:grpSpPr>
        <p:pic>
          <p:nvPicPr>
            <p:cNvPr id="71" name="图片 7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13736" y="3661461"/>
              <a:ext cx="1908647" cy="1092346"/>
            </a:xfrm>
            <a:prstGeom prst="rect">
              <a:avLst/>
            </a:prstGeom>
          </p:spPr>
        </p:pic>
        <p:pic>
          <p:nvPicPr>
            <p:cNvPr id="76" name="图片 7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9280" y="3798625"/>
              <a:ext cx="577558" cy="666764"/>
            </a:xfrm>
            <a:prstGeom prst="rect">
              <a:avLst/>
            </a:prstGeom>
          </p:spPr>
        </p:pic>
      </p:grpSp>
      <p:sp>
        <p:nvSpPr>
          <p:cNvPr id="86" name="文本框 85"/>
          <p:cNvSpPr txBox="1"/>
          <p:nvPr/>
        </p:nvSpPr>
        <p:spPr>
          <a:xfrm>
            <a:off x="6762925" y="4084080"/>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Room 1</a:t>
            </a:r>
          </a:p>
        </p:txBody>
      </p:sp>
      <p:sp>
        <p:nvSpPr>
          <p:cNvPr id="88" name="文本框 87"/>
          <p:cNvSpPr txBox="1"/>
          <p:nvPr/>
        </p:nvSpPr>
        <p:spPr>
          <a:xfrm>
            <a:off x="6762925" y="3226830"/>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Room 2</a:t>
            </a:r>
          </a:p>
        </p:txBody>
      </p:sp>
      <p:sp>
        <p:nvSpPr>
          <p:cNvPr id="90" name="文本框 89"/>
          <p:cNvSpPr txBox="1"/>
          <p:nvPr/>
        </p:nvSpPr>
        <p:spPr>
          <a:xfrm>
            <a:off x="6762925" y="2293380"/>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Room N</a:t>
            </a:r>
          </a:p>
        </p:txBody>
      </p:sp>
      <p:sp>
        <p:nvSpPr>
          <p:cNvPr id="91" name="文本框 90"/>
          <p:cNvSpPr txBox="1"/>
          <p:nvPr/>
        </p:nvSpPr>
        <p:spPr>
          <a:xfrm>
            <a:off x="5935246" y="2560033"/>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92" name="同侧圆角矩形 91"/>
          <p:cNvSpPr/>
          <p:nvPr/>
        </p:nvSpPr>
        <p:spPr>
          <a:xfrm>
            <a:off x="7767936" y="4431984"/>
            <a:ext cx="1852508" cy="307748"/>
          </a:xfrm>
          <a:prstGeom prst="round2SameRect">
            <a:avLst>
              <a:gd name="adj1" fmla="val 0"/>
              <a:gd name="adj2" fmla="val 29340"/>
            </a:avLst>
          </a:prstGeom>
          <a:gradFill>
            <a:gsLst>
              <a:gs pos="0">
                <a:srgbClr val="5189F0"/>
              </a:gs>
              <a:gs pos="100000">
                <a:srgbClr val="8357D0"/>
              </a:gs>
            </a:gsLst>
            <a:lin ang="2400000" scaled="0"/>
          </a:gradFill>
          <a:ln w="12700" cap="flat" cmpd="sng" algn="ctr">
            <a:noFill/>
            <a:prstDash val="solid"/>
            <a:miter lim="800000"/>
          </a:ln>
          <a:effectLst/>
        </p:spPr>
        <p:txBody>
          <a:bodyPr wrap="square" rtlCol="0" anchor="b">
            <a:noAutofit/>
          </a:bodyPr>
          <a:lstStyle/>
          <a:p>
            <a:pPr algn="ctr"/>
            <a:r>
              <a:rPr lang="en-US" altLang="zh-CN"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rPr>
              <a:t>Building B</a:t>
            </a: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00" name="文本框 99"/>
          <p:cNvSpPr txBox="1"/>
          <p:nvPr/>
        </p:nvSpPr>
        <p:spPr>
          <a:xfrm>
            <a:off x="8896525" y="4084080"/>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Room 1</a:t>
            </a:r>
          </a:p>
        </p:txBody>
      </p:sp>
      <p:sp>
        <p:nvSpPr>
          <p:cNvPr id="102" name="文本框 101"/>
          <p:cNvSpPr txBox="1"/>
          <p:nvPr/>
        </p:nvSpPr>
        <p:spPr>
          <a:xfrm>
            <a:off x="8896525" y="3226830"/>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Room 2</a:t>
            </a:r>
          </a:p>
        </p:txBody>
      </p:sp>
      <p:sp>
        <p:nvSpPr>
          <p:cNvPr id="104" name="文本框 103"/>
          <p:cNvSpPr txBox="1"/>
          <p:nvPr/>
        </p:nvSpPr>
        <p:spPr>
          <a:xfrm>
            <a:off x="8896525" y="2293380"/>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Room N</a:t>
            </a:r>
          </a:p>
        </p:txBody>
      </p:sp>
      <p:sp>
        <p:nvSpPr>
          <p:cNvPr id="105" name="文本框 104"/>
          <p:cNvSpPr txBox="1"/>
          <p:nvPr/>
        </p:nvSpPr>
        <p:spPr>
          <a:xfrm>
            <a:off x="8068846" y="2560033"/>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106" name="文本框 105"/>
          <p:cNvSpPr txBox="1"/>
          <p:nvPr/>
        </p:nvSpPr>
        <p:spPr>
          <a:xfrm>
            <a:off x="9672122" y="4428216"/>
            <a:ext cx="7239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56" name="文本框 55"/>
          <p:cNvSpPr txBox="1"/>
          <p:nvPr/>
        </p:nvSpPr>
        <p:spPr>
          <a:xfrm>
            <a:off x="9080261" y="5204304"/>
            <a:ext cx="2902190"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1"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Remote Batch Image</a:t>
            </a:r>
          </a:p>
        </p:txBody>
      </p:sp>
      <p:sp>
        <p:nvSpPr>
          <p:cNvPr id="57" name="文本框 56"/>
          <p:cNvSpPr txBox="1"/>
          <p:nvPr/>
        </p:nvSpPr>
        <p:spPr>
          <a:xfrm>
            <a:off x="9080261" y="5910419"/>
            <a:ext cx="2902190"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1"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Remote Batch Video</a:t>
            </a:r>
          </a:p>
        </p:txBody>
      </p:sp>
      <p:sp>
        <p:nvSpPr>
          <p:cNvPr id="58" name="椭圆 57"/>
          <p:cNvSpPr/>
          <p:nvPr/>
        </p:nvSpPr>
        <p:spPr>
          <a:xfrm>
            <a:off x="8519420" y="5848666"/>
            <a:ext cx="444200" cy="44420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grpSp>
        <p:nvGrpSpPr>
          <p:cNvPr id="61" name="组合 60"/>
          <p:cNvGrpSpPr/>
          <p:nvPr/>
        </p:nvGrpSpPr>
        <p:grpSpPr>
          <a:xfrm>
            <a:off x="8519420" y="5142885"/>
            <a:ext cx="444200" cy="444200"/>
            <a:chOff x="8457723" y="5334202"/>
            <a:chExt cx="444200" cy="444200"/>
          </a:xfrm>
        </p:grpSpPr>
        <p:sp>
          <p:nvSpPr>
            <p:cNvPr id="62" name="椭圆 61"/>
            <p:cNvSpPr/>
            <p:nvPr/>
          </p:nvSpPr>
          <p:spPr>
            <a:xfrm>
              <a:off x="8457723" y="5334202"/>
              <a:ext cx="444200" cy="444200"/>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3" name="photo_95019">
              <a:extLst>
                <a:ext uri="{FF2B5EF4-FFF2-40B4-BE49-F238E27FC236}">
                  <a16:creationId xmlns:a16="http://schemas.microsoft.com/office/drawing/2014/main" id="{54405246-CCE2-4201-BBB1-D3F3EB6E740D}"/>
                </a:ext>
              </a:extLst>
            </p:cNvPr>
            <p:cNvSpPr/>
            <p:nvPr/>
          </p:nvSpPr>
          <p:spPr>
            <a:xfrm>
              <a:off x="8584013" y="5450033"/>
              <a:ext cx="208752" cy="204443"/>
            </a:xfrm>
            <a:custGeom>
              <a:avLst/>
              <a:gdLst>
                <a:gd name="connsiteX0" fmla="*/ 222388 w 605169"/>
                <a:gd name="connsiteY0" fmla="*/ 110082 h 592679"/>
                <a:gd name="connsiteX1" fmla="*/ 282334 w 605169"/>
                <a:gd name="connsiteY1" fmla="*/ 169957 h 592679"/>
                <a:gd name="connsiteX2" fmla="*/ 222388 w 605169"/>
                <a:gd name="connsiteY2" fmla="*/ 229832 h 592679"/>
                <a:gd name="connsiteX3" fmla="*/ 162442 w 605169"/>
                <a:gd name="connsiteY3" fmla="*/ 169957 h 592679"/>
                <a:gd name="connsiteX4" fmla="*/ 222388 w 605169"/>
                <a:gd name="connsiteY4" fmla="*/ 110082 h 592679"/>
                <a:gd name="connsiteX5" fmla="*/ 58008 w 605169"/>
                <a:gd name="connsiteY5" fmla="*/ 57921 h 592679"/>
                <a:gd name="connsiteX6" fmla="*/ 58008 w 605169"/>
                <a:gd name="connsiteY6" fmla="*/ 377067 h 592679"/>
                <a:gd name="connsiteX7" fmla="*/ 120512 w 605169"/>
                <a:gd name="connsiteY7" fmla="*/ 324214 h 592679"/>
                <a:gd name="connsiteX8" fmla="*/ 150821 w 605169"/>
                <a:gd name="connsiteY8" fmla="*/ 313644 h 592679"/>
                <a:gd name="connsiteX9" fmla="*/ 178085 w 605169"/>
                <a:gd name="connsiteY9" fmla="*/ 322042 h 592679"/>
                <a:gd name="connsiteX10" fmla="*/ 252915 w 605169"/>
                <a:gd name="connsiteY10" fmla="*/ 376778 h 592679"/>
                <a:gd name="connsiteX11" fmla="*/ 264662 w 605169"/>
                <a:gd name="connsiteY11" fmla="*/ 380543 h 592679"/>
                <a:gd name="connsiteX12" fmla="*/ 280759 w 605169"/>
                <a:gd name="connsiteY12" fmla="*/ 372723 h 592679"/>
                <a:gd name="connsiteX13" fmla="*/ 396195 w 605169"/>
                <a:gd name="connsiteY13" fmla="*/ 223576 h 592679"/>
                <a:gd name="connsiteX14" fmla="*/ 424474 w 605169"/>
                <a:gd name="connsiteY14" fmla="*/ 209385 h 592679"/>
                <a:gd name="connsiteX15" fmla="*/ 449272 w 605169"/>
                <a:gd name="connsiteY15" fmla="*/ 219377 h 592679"/>
                <a:gd name="connsiteX16" fmla="*/ 547161 w 605169"/>
                <a:gd name="connsiteY16" fmla="*/ 311327 h 592679"/>
                <a:gd name="connsiteX17" fmla="*/ 547161 w 605169"/>
                <a:gd name="connsiteY17" fmla="*/ 57921 h 592679"/>
                <a:gd name="connsiteX18" fmla="*/ 58008 w 605169"/>
                <a:gd name="connsiteY18" fmla="*/ 0 h 592679"/>
                <a:gd name="connsiteX19" fmla="*/ 547161 w 605169"/>
                <a:gd name="connsiteY19" fmla="*/ 0 h 592679"/>
                <a:gd name="connsiteX20" fmla="*/ 605169 w 605169"/>
                <a:gd name="connsiteY20" fmla="*/ 57921 h 592679"/>
                <a:gd name="connsiteX21" fmla="*/ 605169 w 605169"/>
                <a:gd name="connsiteY21" fmla="*/ 534758 h 592679"/>
                <a:gd name="connsiteX22" fmla="*/ 547161 w 605169"/>
                <a:gd name="connsiteY22" fmla="*/ 592679 h 592679"/>
                <a:gd name="connsiteX23" fmla="*/ 58008 w 605169"/>
                <a:gd name="connsiteY23" fmla="*/ 592679 h 592679"/>
                <a:gd name="connsiteX24" fmla="*/ 0 w 605169"/>
                <a:gd name="connsiteY24" fmla="*/ 534758 h 592679"/>
                <a:gd name="connsiteX25" fmla="*/ 0 w 605169"/>
                <a:gd name="connsiteY25" fmla="*/ 57921 h 592679"/>
                <a:gd name="connsiteX26" fmla="*/ 58008 w 605169"/>
                <a:gd name="connsiteY26" fmla="*/ 0 h 59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5169" h="592679">
                  <a:moveTo>
                    <a:pt x="222388" y="110082"/>
                  </a:moveTo>
                  <a:cubicBezTo>
                    <a:pt x="255495" y="110082"/>
                    <a:pt x="282334" y="136889"/>
                    <a:pt x="282334" y="169957"/>
                  </a:cubicBezTo>
                  <a:cubicBezTo>
                    <a:pt x="282334" y="203025"/>
                    <a:pt x="255495" y="229832"/>
                    <a:pt x="222388" y="229832"/>
                  </a:cubicBezTo>
                  <a:cubicBezTo>
                    <a:pt x="189281" y="229832"/>
                    <a:pt x="162442" y="203025"/>
                    <a:pt x="162442" y="169957"/>
                  </a:cubicBezTo>
                  <a:cubicBezTo>
                    <a:pt x="162442" y="136889"/>
                    <a:pt x="189281" y="110082"/>
                    <a:pt x="222388" y="110082"/>
                  </a:cubicBezTo>
                  <a:close/>
                  <a:moveTo>
                    <a:pt x="58008" y="57921"/>
                  </a:moveTo>
                  <a:lnTo>
                    <a:pt x="58008" y="377067"/>
                  </a:lnTo>
                  <a:lnTo>
                    <a:pt x="120512" y="324214"/>
                  </a:lnTo>
                  <a:cubicBezTo>
                    <a:pt x="128488" y="317408"/>
                    <a:pt x="139219" y="313644"/>
                    <a:pt x="150821" y="313644"/>
                  </a:cubicBezTo>
                  <a:cubicBezTo>
                    <a:pt x="160827" y="313644"/>
                    <a:pt x="170544" y="316540"/>
                    <a:pt x="178085" y="322042"/>
                  </a:cubicBezTo>
                  <a:lnTo>
                    <a:pt x="252915" y="376778"/>
                  </a:lnTo>
                  <a:cubicBezTo>
                    <a:pt x="256396" y="379239"/>
                    <a:pt x="260456" y="380543"/>
                    <a:pt x="264662" y="380543"/>
                  </a:cubicBezTo>
                  <a:cubicBezTo>
                    <a:pt x="271043" y="380543"/>
                    <a:pt x="276988" y="377647"/>
                    <a:pt x="280759" y="372723"/>
                  </a:cubicBezTo>
                  <a:lnTo>
                    <a:pt x="396195" y="223576"/>
                  </a:lnTo>
                  <a:cubicBezTo>
                    <a:pt x="403156" y="214598"/>
                    <a:pt x="413452" y="209385"/>
                    <a:pt x="424474" y="209385"/>
                  </a:cubicBezTo>
                  <a:cubicBezTo>
                    <a:pt x="433610" y="209385"/>
                    <a:pt x="442311" y="213005"/>
                    <a:pt x="449272" y="219377"/>
                  </a:cubicBezTo>
                  <a:lnTo>
                    <a:pt x="547161" y="311327"/>
                  </a:lnTo>
                  <a:lnTo>
                    <a:pt x="547161" y="57921"/>
                  </a:lnTo>
                  <a:close/>
                  <a:moveTo>
                    <a:pt x="58008" y="0"/>
                  </a:moveTo>
                  <a:lnTo>
                    <a:pt x="547161" y="0"/>
                  </a:lnTo>
                  <a:cubicBezTo>
                    <a:pt x="579210" y="0"/>
                    <a:pt x="605169" y="25920"/>
                    <a:pt x="605169" y="57921"/>
                  </a:cubicBezTo>
                  <a:lnTo>
                    <a:pt x="605169" y="534758"/>
                  </a:lnTo>
                  <a:cubicBezTo>
                    <a:pt x="605169" y="566759"/>
                    <a:pt x="579210" y="592679"/>
                    <a:pt x="547161" y="592679"/>
                  </a:cubicBezTo>
                  <a:lnTo>
                    <a:pt x="58008" y="592679"/>
                  </a:lnTo>
                  <a:cubicBezTo>
                    <a:pt x="25959" y="592679"/>
                    <a:pt x="0" y="566759"/>
                    <a:pt x="0" y="534758"/>
                  </a:cubicBezTo>
                  <a:lnTo>
                    <a:pt x="0" y="57921"/>
                  </a:lnTo>
                  <a:cubicBezTo>
                    <a:pt x="0" y="25920"/>
                    <a:pt x="25959" y="0"/>
                    <a:pt x="580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组合 63"/>
          <p:cNvGrpSpPr/>
          <p:nvPr/>
        </p:nvGrpSpPr>
        <p:grpSpPr>
          <a:xfrm>
            <a:off x="8620903" y="5972142"/>
            <a:ext cx="258365" cy="197248"/>
            <a:chOff x="8559206" y="6163459"/>
            <a:chExt cx="258365" cy="197248"/>
          </a:xfrm>
        </p:grpSpPr>
        <p:sp>
          <p:nvSpPr>
            <p:cNvPr id="72" name="流程图: 摘录 71"/>
            <p:cNvSpPr/>
            <p:nvPr/>
          </p:nvSpPr>
          <p:spPr>
            <a:xfrm rot="5400000">
              <a:off x="8638276" y="6193367"/>
              <a:ext cx="132568" cy="137433"/>
            </a:xfrm>
            <a:prstGeom prst="flowChartExtra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a:off x="8559206" y="6163459"/>
              <a:ext cx="258365" cy="19724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 name="矩形 36"/>
          <p:cNvSpPr txBox="1"/>
          <p:nvPr/>
        </p:nvSpPr>
        <p:spPr>
          <a:xfrm>
            <a:off x="844153" y="6547951"/>
            <a:ext cx="9458974"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ct val="120000"/>
              </a:lnSpc>
              <a:defRPr sz="1400">
                <a:solidFill>
                  <a:schemeClr val="accent2">
                    <a:lumOff val="-6980"/>
                  </a:schemeClr>
                </a:solidFill>
                <a:latin typeface="微软雅黑"/>
                <a:ea typeface="微软雅黑"/>
                <a:cs typeface="微软雅黑"/>
                <a:sym typeface="微软雅黑"/>
              </a:defRPr>
            </a:lvl1pPr>
          </a:lstStyle>
          <a:p>
            <a:pPr lvl="0" algn="ctr" hangingPunct="0">
              <a:lnSpc>
                <a:spcPct val="100000"/>
              </a:lnSpc>
              <a:defRPr/>
            </a:pPr>
            <a:r>
              <a:rPr kumimoji="0" lang="en-US"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t>
            </a:r>
            <a:r>
              <a:rPr kumimoji="0" lang="en-US" altLang="zh-CN" sz="11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ote: </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The </a:t>
            </a:r>
            <a:r>
              <a:rPr lang="en-US" altLang="zh-CN"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new</a:t>
            </a:r>
            <a:r>
              <a:rPr lang="en-US" sz="110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function of the D5B requires OTA to 2.5.0</a:t>
            </a:r>
          </a:p>
        </p:txBody>
      </p:sp>
      <p:pic>
        <p:nvPicPr>
          <p:cNvPr id="59" name="图片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6947" y="1926674"/>
            <a:ext cx="1100515" cy="730067"/>
          </a:xfrm>
          <a:prstGeom prst="rect">
            <a:avLst/>
          </a:prstGeom>
        </p:spPr>
      </p:pic>
      <p:pic>
        <p:nvPicPr>
          <p:cNvPr id="77" name="图片 7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6946" y="2923448"/>
            <a:ext cx="1100515" cy="730067"/>
          </a:xfrm>
          <a:prstGeom prst="rect">
            <a:avLst/>
          </a:prstGeom>
        </p:spPr>
      </p:pic>
      <p:pic>
        <p:nvPicPr>
          <p:cNvPr id="78" name="图片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72785" y="3659415"/>
            <a:ext cx="1100515" cy="730067"/>
          </a:xfrm>
          <a:prstGeom prst="rect">
            <a:avLst/>
          </a:prstGeom>
        </p:spPr>
      </p:pic>
      <p:pic>
        <p:nvPicPr>
          <p:cNvPr id="79" name="图片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44041" y="1918263"/>
            <a:ext cx="1100515" cy="730067"/>
          </a:xfrm>
          <a:prstGeom prst="rect">
            <a:avLst/>
          </a:prstGeom>
        </p:spPr>
      </p:pic>
      <p:pic>
        <p:nvPicPr>
          <p:cNvPr id="80" name="图片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44040" y="2915037"/>
            <a:ext cx="1100515" cy="730067"/>
          </a:xfrm>
          <a:prstGeom prst="rect">
            <a:avLst/>
          </a:prstGeom>
        </p:spPr>
      </p:pic>
      <p:pic>
        <p:nvPicPr>
          <p:cNvPr id="81" name="图片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9879" y="3651004"/>
            <a:ext cx="1100515" cy="730067"/>
          </a:xfrm>
          <a:prstGeom prst="rect">
            <a:avLst/>
          </a:prstGeom>
        </p:spPr>
      </p:pic>
    </p:spTree>
    <p:extLst>
      <p:ext uri="{BB962C8B-B14F-4D97-AF65-F5344CB8AC3E}">
        <p14:creationId xmlns:p14="http://schemas.microsoft.com/office/powerpoint/2010/main" val="164324386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99995" y="1941830"/>
            <a:ext cx="3426460" cy="2399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0" b="1" i="0" u="none" strike="noStrike" kern="1200" cap="none" spc="400" normalizeH="0" baseline="0" noProof="0">
                <a:ln>
                  <a:noFill/>
                </a:ln>
                <a:solidFill>
                  <a:srgbClr val="6394FF">
                    <a:alpha val="20000"/>
                  </a:srgbClr>
                </a:solidFill>
                <a:effectLst/>
                <a:uLnTx/>
                <a:uFillTx/>
                <a:latin typeface="Helvetica Now Text" panose="020B0504030202020204" pitchFamily="34" charset="0"/>
                <a:ea typeface="微软雅黑" panose="020B0503020204020204" pitchFamily="34" charset="-122"/>
                <a:cs typeface="Helvetica Now Text Black" panose="020B0504030202020204" charset="0"/>
                <a:sym typeface="Helvetica Now Text" panose="020B0504030202020204" pitchFamily="34" charset="0"/>
              </a:rPr>
              <a:t>01</a:t>
            </a:r>
          </a:p>
        </p:txBody>
      </p:sp>
      <p:sp>
        <p:nvSpPr>
          <p:cNvPr id="5" name="文本框 4"/>
          <p:cNvSpPr txBox="1"/>
          <p:nvPr/>
        </p:nvSpPr>
        <p:spPr>
          <a:xfrm>
            <a:off x="4401820" y="3205480"/>
            <a:ext cx="63512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Overview</a:t>
            </a:r>
          </a:p>
        </p:txBody>
      </p:sp>
      <p:pic>
        <p:nvPicPr>
          <p:cNvPr id="44" name="图片 43" descr="Hikvision备份 3"/>
          <p:cNvPicPr>
            <a:picLocks noChangeAspect="1"/>
          </p:cNvPicPr>
          <p:nvPr/>
        </p:nvPicPr>
        <p:blipFill>
          <a:blip r:embed="rId2"/>
          <a:stretch>
            <a:fillRect/>
          </a:stretch>
        </p:blipFill>
        <p:spPr>
          <a:xfrm>
            <a:off x="10565765" y="320675"/>
            <a:ext cx="1365250" cy="173355"/>
          </a:xfrm>
          <a:prstGeom prst="rect">
            <a:avLst/>
          </a:prstGeom>
        </p:spPr>
      </p:pic>
      <p:grpSp>
        <p:nvGrpSpPr>
          <p:cNvPr id="6" name="组合 5"/>
          <p:cNvGrpSpPr/>
          <p:nvPr/>
        </p:nvGrpSpPr>
        <p:grpSpPr>
          <a:xfrm rot="1165342">
            <a:off x="7806144" y="3661075"/>
            <a:ext cx="7945155" cy="7945155"/>
            <a:chOff x="9634943" y="3190491"/>
            <a:chExt cx="7945155" cy="7945155"/>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rcRect l="55243" t="30461" b="2438"/>
            <a:stretch>
              <a:fillRect/>
            </a:stretch>
          </p:blipFill>
          <p:spPr>
            <a:xfrm>
              <a:off x="9634943" y="3190491"/>
              <a:ext cx="7945155" cy="7945155"/>
            </a:xfrm>
            <a:custGeom>
              <a:avLst/>
              <a:gdLst>
                <a:gd name="connsiteX0" fmla="*/ 2250912 w 4501824"/>
                <a:gd name="connsiteY0" fmla="*/ 0 h 4501824"/>
                <a:gd name="connsiteX1" fmla="*/ 4501824 w 4501824"/>
                <a:gd name="connsiteY1" fmla="*/ 2250912 h 4501824"/>
                <a:gd name="connsiteX2" fmla="*/ 2250912 w 4501824"/>
                <a:gd name="connsiteY2" fmla="*/ 4501824 h 4501824"/>
                <a:gd name="connsiteX3" fmla="*/ 0 w 4501824"/>
                <a:gd name="connsiteY3" fmla="*/ 2250912 h 4501824"/>
                <a:gd name="connsiteX4" fmla="*/ 2250912 w 4501824"/>
                <a:gd name="connsiteY4" fmla="*/ 0 h 450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1824" h="4501824">
                  <a:moveTo>
                    <a:pt x="2250912" y="0"/>
                  </a:moveTo>
                  <a:cubicBezTo>
                    <a:pt x="3494056" y="0"/>
                    <a:pt x="4501824" y="1007768"/>
                    <a:pt x="4501824" y="2250912"/>
                  </a:cubicBezTo>
                  <a:cubicBezTo>
                    <a:pt x="4501824" y="3494056"/>
                    <a:pt x="3494056" y="4501824"/>
                    <a:pt x="2250912" y="4501824"/>
                  </a:cubicBezTo>
                  <a:cubicBezTo>
                    <a:pt x="1007768" y="4501824"/>
                    <a:pt x="0" y="3494056"/>
                    <a:pt x="0" y="2250912"/>
                  </a:cubicBezTo>
                  <a:cubicBezTo>
                    <a:pt x="0" y="1007768"/>
                    <a:pt x="1007768" y="0"/>
                    <a:pt x="2250912" y="0"/>
                  </a:cubicBezTo>
                  <a:close/>
                </a:path>
              </a:pathLst>
            </a:custGeom>
          </p:spPr>
        </p:pic>
        <p:sp>
          <p:nvSpPr>
            <p:cNvPr id="2" name="椭圆 1"/>
            <p:cNvSpPr/>
            <p:nvPr/>
          </p:nvSpPr>
          <p:spPr>
            <a:xfrm>
              <a:off x="9634943" y="3190491"/>
              <a:ext cx="7945155" cy="7945155"/>
            </a:xfrm>
            <a:prstGeom prst="ellipse">
              <a:avLst/>
            </a:prstGeom>
            <a:gradFill>
              <a:gsLst>
                <a:gs pos="0">
                  <a:srgbClr val="0C92F4">
                    <a:alpha val="2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grpSp>
      <p:sp>
        <p:nvSpPr>
          <p:cNvPr id="3" name="椭圆 2"/>
          <p:cNvSpPr/>
          <p:nvPr/>
        </p:nvSpPr>
        <p:spPr>
          <a:xfrm>
            <a:off x="821055" y="-1866900"/>
            <a:ext cx="3248025" cy="3248025"/>
          </a:xfrm>
          <a:prstGeom prst="ellipse">
            <a:avLst/>
          </a:prstGeom>
          <a:noFill/>
          <a:ln w="584200">
            <a:gradFill>
              <a:gsLst>
                <a:gs pos="0">
                  <a:srgbClr val="6394FF">
                    <a:alpha val="40000"/>
                  </a:srgbClr>
                </a:gs>
                <a:gs pos="100000">
                  <a:srgbClr val="B59BE4">
                    <a:alpha val="40000"/>
                  </a:srgbClr>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4" name="椭圆 13"/>
          <p:cNvSpPr/>
          <p:nvPr/>
        </p:nvSpPr>
        <p:spPr>
          <a:xfrm>
            <a:off x="10337165" y="1308100"/>
            <a:ext cx="1032510" cy="1032510"/>
          </a:xfrm>
          <a:prstGeom prst="ellipse">
            <a:avLst/>
          </a:prstGeom>
          <a:gradFill>
            <a:gsLst>
              <a:gs pos="0">
                <a:srgbClr val="0C92F4">
                  <a:alpha val="25000"/>
                </a:srgbClr>
              </a:gs>
              <a:gs pos="100000">
                <a:srgbClr val="8357D0">
                  <a:alpha val="25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 name="椭圆 16"/>
          <p:cNvSpPr/>
          <p:nvPr/>
        </p:nvSpPr>
        <p:spPr>
          <a:xfrm>
            <a:off x="1066800" y="6009640"/>
            <a:ext cx="3248025" cy="3248025"/>
          </a:xfrm>
          <a:prstGeom prst="ellipse">
            <a:avLst/>
          </a:prstGeom>
          <a:gradFill>
            <a:gsLst>
              <a:gs pos="0">
                <a:srgbClr val="0C92F4">
                  <a:alpha val="20000"/>
                </a:srgbClr>
              </a:gs>
              <a:gs pos="100000">
                <a:srgbClr val="8357D0">
                  <a:alpha val="20000"/>
                </a:srgbClr>
              </a:gs>
            </a:gsLst>
            <a:lin ang="2400000" scaled="0"/>
          </a:gradFill>
          <a:ln w="584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Tree>
    <p:extLst>
      <p:ext uri="{BB962C8B-B14F-4D97-AF65-F5344CB8AC3E}">
        <p14:creationId xmlns:p14="http://schemas.microsoft.com/office/powerpoint/2010/main" val="1989788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封底"/>
          <p:cNvPicPr>
            <a:picLocks noGrp="1" noChangeAspect="1"/>
          </p:cNvPicPr>
          <p:nvPr>
            <p:ph idx="1"/>
          </p:nvPr>
        </p:nvPicPr>
        <p:blipFill>
          <a:blip r:embed="rId2"/>
          <a:stretch>
            <a:fillRect/>
          </a:stretch>
        </p:blipFill>
        <p:spPr>
          <a:xfrm>
            <a:off x="-5080" y="0"/>
            <a:ext cx="12188825" cy="5893435"/>
          </a:xfrm>
          <a:prstGeom prst="rect">
            <a:avLst/>
          </a:prstGeom>
        </p:spPr>
      </p:pic>
      <p:sp>
        <p:nvSpPr>
          <p:cNvPr id="6" name="文本框 5"/>
          <p:cNvSpPr txBox="1"/>
          <p:nvPr/>
        </p:nvSpPr>
        <p:spPr>
          <a:xfrm>
            <a:off x="2547212" y="4366895"/>
            <a:ext cx="7021657" cy="1630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70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lack" panose="020B0604030202020204" charset="0"/>
                <a:sym typeface="Helvetica Now Text" panose="020B0504030202020204" pitchFamily="34" charset="0"/>
              </a:rPr>
              <a:t>THANKS</a:t>
            </a:r>
          </a:p>
        </p:txBody>
      </p:sp>
      <p:sp>
        <p:nvSpPr>
          <p:cNvPr id="7" name="文本框 6"/>
          <p:cNvSpPr txBox="1"/>
          <p:nvPr/>
        </p:nvSpPr>
        <p:spPr>
          <a:xfrm>
            <a:off x="2794140" y="5873750"/>
            <a:ext cx="6527800" cy="4451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00" b="0" i="0" u="none" strike="noStrike" kern="10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Light" panose="020B0604030202020204" charset="0"/>
                <a:sym typeface="Helvetica Now Text" panose="020B0504030202020204" pitchFamily="34" charset="0"/>
              </a:rPr>
              <a:t>Clear Video, Always Delivered</a:t>
            </a:r>
          </a:p>
        </p:txBody>
      </p:sp>
      <p:pic>
        <p:nvPicPr>
          <p:cNvPr id="13" name="图片 12" descr="Hikvision备份 3"/>
          <p:cNvPicPr>
            <a:picLocks noChangeAspect="1"/>
          </p:cNvPicPr>
          <p:nvPr/>
        </p:nvPicPr>
        <p:blipFill>
          <a:blip r:embed="rId3"/>
          <a:stretch>
            <a:fillRect/>
          </a:stretch>
        </p:blipFill>
        <p:spPr>
          <a:xfrm>
            <a:off x="10565765" y="320675"/>
            <a:ext cx="1365250" cy="173355"/>
          </a:xfrm>
          <a:prstGeom prst="rect">
            <a:avLst/>
          </a:prstGeom>
        </p:spPr>
      </p:pic>
    </p:spTree>
    <p:extLst>
      <p:ext uri="{BB962C8B-B14F-4D97-AF65-F5344CB8AC3E}">
        <p14:creationId xmlns:p14="http://schemas.microsoft.com/office/powerpoint/2010/main" val="1905462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A</a:t>
            </a:r>
            <a:r>
              <a:rPr kumimoji="0" lang="en-US" altLang="zh-CN" sz="2800" b="1" i="0" u="none" strike="noStrike" kern="1200" cap="none" spc="0" normalizeH="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 Better Choice for Your Meeting Room</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pic>
        <p:nvPicPr>
          <p:cNvPr id="19" name="Picture 2" descr="https://gimg2.baidu.com/image_search/src=http%3A%2F%2F14985337.s21i.faiusr.com%2F2%2FABUIABACGAAgnK-v0AUomNLCBTDMCDiQAw.jpg&amp;refer=http%3A%2F%2F14985337.s21i.faiusr.com&amp;app=2002&amp;size=f9999,10000&amp;q=a80&amp;n=0&amp;g=0n&amp;fmt=jpeg?sec=1619073491&amp;t=86a5fe6dccd33e7fafbbd3899f7de534"/>
          <p:cNvPicPr>
            <a:picLocks noChangeAspect="1" noChangeArrowheads="1"/>
          </p:cNvPicPr>
          <p:nvPr/>
        </p:nvPicPr>
        <p:blipFill rotWithShape="1">
          <a:blip r:embed="rId4">
            <a:extLst>
              <a:ext uri="{28A0092B-C50C-407E-A947-70E740481C1C}">
                <a14:useLocalDpi xmlns:a14="http://schemas.microsoft.com/office/drawing/2010/main" val="0"/>
              </a:ext>
            </a:extLst>
          </a:blip>
          <a:srcRect l="17677" r="17677"/>
          <a:stretch/>
        </p:blipFill>
        <p:spPr bwMode="auto">
          <a:xfrm>
            <a:off x="1088904" y="2873638"/>
            <a:ext cx="3561425" cy="2003301"/>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pic>
        <p:nvPicPr>
          <p:cNvPr id="20" name="图片 19" descr="https://gimg2.baidu.com/image_search/src=http%3A%2F%2F14985337.s21i.faiusr.com%2F2%2FABUIABACGAAgnK-v0AUomNLCBTDMCDiQAw.jpg&amp;refer=http%3A%2F%2F14985337.s21i.faiusr.com&amp;app=2002&amp;size=f9999,10000&amp;q=a80&amp;n=0&amp;g=0n&amp;fmt=jpeg?sec=1619073491&amp;t=86a5fe6dccd33e7fafbbd3899f7de534"/>
          <p:cNvPicPr>
            <a:picLocks noChangeAspect="1" noChangeArrowheads="1"/>
          </p:cNvPicPr>
          <p:nvPr/>
        </p:nvPicPr>
        <p:blipFill rotWithShape="1">
          <a:blip r:embed="rId4">
            <a:extLst>
              <a:ext uri="{28A0092B-C50C-407E-A947-70E740481C1C}">
                <a14:useLocalDpi xmlns:a14="http://schemas.microsoft.com/office/drawing/2010/main" val="0"/>
              </a:ext>
            </a:extLst>
          </a:blip>
          <a:srcRect l="49643" t="1740" r="41189" b="73048"/>
          <a:stretch/>
        </p:blipFill>
        <p:spPr bwMode="auto">
          <a:xfrm>
            <a:off x="2333428" y="1610194"/>
            <a:ext cx="1072376" cy="1072376"/>
          </a:xfrm>
          <a:custGeom>
            <a:avLst/>
            <a:gdLst>
              <a:gd name="connsiteX0" fmla="*/ 638175 w 1276350"/>
              <a:gd name="connsiteY0" fmla="*/ 0 h 1276350"/>
              <a:gd name="connsiteX1" fmla="*/ 1276350 w 1276350"/>
              <a:gd name="connsiteY1" fmla="*/ 638175 h 1276350"/>
              <a:gd name="connsiteX2" fmla="*/ 638175 w 1276350"/>
              <a:gd name="connsiteY2" fmla="*/ 1276350 h 1276350"/>
              <a:gd name="connsiteX3" fmla="*/ 0 w 1276350"/>
              <a:gd name="connsiteY3" fmla="*/ 638175 h 1276350"/>
              <a:gd name="connsiteX4" fmla="*/ 638175 w 1276350"/>
              <a:gd name="connsiteY4" fmla="*/ 0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276350">
                <a:moveTo>
                  <a:pt x="638175" y="0"/>
                </a:moveTo>
                <a:cubicBezTo>
                  <a:pt x="990629" y="0"/>
                  <a:pt x="1276350" y="285721"/>
                  <a:pt x="1276350" y="638175"/>
                </a:cubicBezTo>
                <a:cubicBezTo>
                  <a:pt x="1276350" y="990629"/>
                  <a:pt x="990629" y="1276350"/>
                  <a:pt x="638175" y="1276350"/>
                </a:cubicBezTo>
                <a:cubicBezTo>
                  <a:pt x="285721" y="1276350"/>
                  <a:pt x="0" y="990629"/>
                  <a:pt x="0" y="638175"/>
                </a:cubicBezTo>
                <a:cubicBezTo>
                  <a:pt x="0" y="285721"/>
                  <a:pt x="285721" y="0"/>
                  <a:pt x="638175" y="0"/>
                </a:cubicBezTo>
                <a:close/>
              </a:path>
            </a:pathLst>
          </a:custGeom>
          <a:ln w="12700">
            <a:solidFill>
              <a:schemeClr val="bg1"/>
            </a:solidFill>
          </a:ln>
          <a:effectLst/>
          <a:extLst>
            <a:ext uri="{909E8E84-426E-40DD-AFC4-6F175D3DCCD1}">
              <a14:hiddenFill xmlns:a14="http://schemas.microsoft.com/office/drawing/2010/main">
                <a:solidFill>
                  <a:srgbClr val="FFFFFF"/>
                </a:solidFill>
              </a14:hiddenFill>
            </a:ext>
          </a:extLst>
        </p:spPr>
      </p:pic>
      <p:sp>
        <p:nvSpPr>
          <p:cNvPr id="21" name="椭圆 20"/>
          <p:cNvSpPr/>
          <p:nvPr/>
        </p:nvSpPr>
        <p:spPr>
          <a:xfrm>
            <a:off x="2996506" y="3071506"/>
            <a:ext cx="136046" cy="136046"/>
          </a:xfrm>
          <a:prstGeom prst="ellipse">
            <a:avLst/>
          </a:prstGeom>
          <a:solidFill>
            <a:srgbClr val="5189F0"/>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22" name="肘形连接符 21"/>
          <p:cNvCxnSpPr>
            <a:stCxn id="21" idx="0"/>
            <a:endCxn id="20" idx="2"/>
          </p:cNvCxnSpPr>
          <p:nvPr/>
        </p:nvCxnSpPr>
        <p:spPr>
          <a:xfrm rot="16200000" flipV="1">
            <a:off x="2772605" y="2779581"/>
            <a:ext cx="388935" cy="194913"/>
          </a:xfrm>
          <a:prstGeom prst="bentConnector4">
            <a:avLst>
              <a:gd name="adj1" fmla="val 50000"/>
              <a:gd name="adj2" fmla="val 1460"/>
            </a:avLst>
          </a:prstGeom>
          <a:ln w="12700">
            <a:solidFill>
              <a:schemeClr val="bg1">
                <a:lumMod val="65000"/>
              </a:schemeClr>
            </a:solidFill>
            <a:prstDash val="dash"/>
            <a:headEnd type="none"/>
            <a:tailEnd type="oval" w="lg" len="lg"/>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1788084" y="3109320"/>
            <a:ext cx="136046" cy="136046"/>
          </a:xfrm>
          <a:prstGeom prst="ellipse">
            <a:avLst/>
          </a:prstGeom>
          <a:solidFill>
            <a:srgbClr val="5189F0"/>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24" name="图片 23" descr="https://gimg2.baidu.com/image_search/src=http%3A%2F%2F14985337.s21i.faiusr.com%2F2%2FABUIABACGAAgnK-v0AUomNLCBTDMCDiQAw.jpg&amp;refer=http%3A%2F%2F14985337.s21i.faiusr.com&amp;app=2002&amp;size=f9999,10000&amp;q=a80&amp;n=0&amp;g=0n&amp;fmt=jpeg?sec=1619073491&amp;t=86a5fe6dccd33e7fafbbd3899f7de534"/>
          <p:cNvPicPr>
            <a:picLocks noChangeAspect="1" noChangeArrowheads="1"/>
          </p:cNvPicPr>
          <p:nvPr/>
        </p:nvPicPr>
        <p:blipFill rotWithShape="1">
          <a:blip r:embed="rId4">
            <a:extLst>
              <a:ext uri="{28A0092B-C50C-407E-A947-70E740481C1C}">
                <a14:useLocalDpi xmlns:a14="http://schemas.microsoft.com/office/drawing/2010/main" val="0"/>
              </a:ext>
            </a:extLst>
          </a:blip>
          <a:srcRect l="24042" t="1004" r="62271" b="61355"/>
          <a:stretch/>
        </p:blipFill>
        <p:spPr bwMode="auto">
          <a:xfrm>
            <a:off x="728422" y="1610194"/>
            <a:ext cx="1072376" cy="1072376"/>
          </a:xfrm>
          <a:custGeom>
            <a:avLst/>
            <a:gdLst>
              <a:gd name="connsiteX0" fmla="*/ 638175 w 1276350"/>
              <a:gd name="connsiteY0" fmla="*/ 0 h 1276350"/>
              <a:gd name="connsiteX1" fmla="*/ 1276350 w 1276350"/>
              <a:gd name="connsiteY1" fmla="*/ 638175 h 1276350"/>
              <a:gd name="connsiteX2" fmla="*/ 638175 w 1276350"/>
              <a:gd name="connsiteY2" fmla="*/ 1276350 h 1276350"/>
              <a:gd name="connsiteX3" fmla="*/ 0 w 1276350"/>
              <a:gd name="connsiteY3" fmla="*/ 638175 h 1276350"/>
              <a:gd name="connsiteX4" fmla="*/ 638175 w 1276350"/>
              <a:gd name="connsiteY4" fmla="*/ 0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276350">
                <a:moveTo>
                  <a:pt x="638175" y="0"/>
                </a:moveTo>
                <a:cubicBezTo>
                  <a:pt x="990629" y="0"/>
                  <a:pt x="1276350" y="285721"/>
                  <a:pt x="1276350" y="638175"/>
                </a:cubicBezTo>
                <a:cubicBezTo>
                  <a:pt x="1276350" y="990629"/>
                  <a:pt x="990629" y="1276350"/>
                  <a:pt x="638175" y="1276350"/>
                </a:cubicBezTo>
                <a:cubicBezTo>
                  <a:pt x="285721" y="1276350"/>
                  <a:pt x="0" y="990629"/>
                  <a:pt x="0" y="638175"/>
                </a:cubicBezTo>
                <a:cubicBezTo>
                  <a:pt x="0" y="285721"/>
                  <a:pt x="285721" y="0"/>
                  <a:pt x="638175" y="0"/>
                </a:cubicBezTo>
                <a:close/>
              </a:path>
            </a:pathLst>
          </a:custGeom>
          <a:ln w="12700">
            <a:solidFill>
              <a:schemeClr val="bg1"/>
            </a:solidFill>
          </a:ln>
          <a:effectLst/>
          <a:extLst>
            <a:ext uri="{909E8E84-426E-40DD-AFC4-6F175D3DCCD1}">
              <a14:hiddenFill xmlns:a14="http://schemas.microsoft.com/office/drawing/2010/main">
                <a:solidFill>
                  <a:srgbClr val="FFFFFF"/>
                </a:solidFill>
              </a14:hiddenFill>
            </a:ext>
          </a:extLst>
        </p:spPr>
      </p:pic>
      <p:pic>
        <p:nvPicPr>
          <p:cNvPr id="25" name="图片 24" descr="https://gimg2.baidu.com/image_search/src=http%3A%2F%2F14985337.s21i.faiusr.com%2F2%2FABUIABACGAAgnK-v0AUomNLCBTDMCDiQAw.jpg&amp;refer=http%3A%2F%2F14985337.s21i.faiusr.com&amp;app=2002&amp;size=f9999,10000&amp;q=a80&amp;n=0&amp;g=0n&amp;fmt=jpeg?sec=1619073491&amp;t=86a5fe6dccd33e7fafbbd3899f7de534"/>
          <p:cNvPicPr>
            <a:picLocks noChangeAspect="1" noChangeArrowheads="1"/>
          </p:cNvPicPr>
          <p:nvPr/>
        </p:nvPicPr>
        <p:blipFill rotWithShape="1">
          <a:blip r:embed="rId4">
            <a:extLst>
              <a:ext uri="{28A0092B-C50C-407E-A947-70E740481C1C}">
                <a14:useLocalDpi xmlns:a14="http://schemas.microsoft.com/office/drawing/2010/main" val="0"/>
              </a:ext>
            </a:extLst>
          </a:blip>
          <a:srcRect l="46407" t="5143" r="37064" b="49403"/>
          <a:stretch/>
        </p:blipFill>
        <p:spPr bwMode="auto">
          <a:xfrm>
            <a:off x="3914167" y="1589483"/>
            <a:ext cx="1093087" cy="1093087"/>
          </a:xfrm>
          <a:custGeom>
            <a:avLst/>
            <a:gdLst>
              <a:gd name="connsiteX0" fmla="*/ 638175 w 1276350"/>
              <a:gd name="connsiteY0" fmla="*/ 0 h 1276350"/>
              <a:gd name="connsiteX1" fmla="*/ 1276350 w 1276350"/>
              <a:gd name="connsiteY1" fmla="*/ 638175 h 1276350"/>
              <a:gd name="connsiteX2" fmla="*/ 638175 w 1276350"/>
              <a:gd name="connsiteY2" fmla="*/ 1276350 h 1276350"/>
              <a:gd name="connsiteX3" fmla="*/ 0 w 1276350"/>
              <a:gd name="connsiteY3" fmla="*/ 638175 h 1276350"/>
              <a:gd name="connsiteX4" fmla="*/ 638175 w 1276350"/>
              <a:gd name="connsiteY4" fmla="*/ 0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276350">
                <a:moveTo>
                  <a:pt x="638175" y="0"/>
                </a:moveTo>
                <a:cubicBezTo>
                  <a:pt x="990629" y="0"/>
                  <a:pt x="1276350" y="285721"/>
                  <a:pt x="1276350" y="638175"/>
                </a:cubicBezTo>
                <a:cubicBezTo>
                  <a:pt x="1276350" y="990629"/>
                  <a:pt x="990629" y="1276350"/>
                  <a:pt x="638175" y="1276350"/>
                </a:cubicBezTo>
                <a:cubicBezTo>
                  <a:pt x="285721" y="1276350"/>
                  <a:pt x="0" y="990629"/>
                  <a:pt x="0" y="638175"/>
                </a:cubicBezTo>
                <a:cubicBezTo>
                  <a:pt x="0" y="285721"/>
                  <a:pt x="285721" y="0"/>
                  <a:pt x="638175" y="0"/>
                </a:cubicBezTo>
                <a:close/>
              </a:path>
            </a:pathLst>
          </a:custGeom>
          <a:ln w="12700">
            <a:solidFill>
              <a:schemeClr val="bg1"/>
            </a:solidFill>
          </a:ln>
          <a:effectLst/>
          <a:extLst>
            <a:ext uri="{909E8E84-426E-40DD-AFC4-6F175D3DCCD1}">
              <a14:hiddenFill xmlns:a14="http://schemas.microsoft.com/office/drawing/2010/main">
                <a:solidFill>
                  <a:srgbClr val="FFFFFF"/>
                </a:solidFill>
              </a14:hiddenFill>
            </a:ext>
          </a:extLst>
        </p:spPr>
      </p:pic>
      <p:sp>
        <p:nvSpPr>
          <p:cNvPr id="26" name="椭圆 25"/>
          <p:cNvSpPr/>
          <p:nvPr/>
        </p:nvSpPr>
        <p:spPr>
          <a:xfrm>
            <a:off x="3183544" y="3455244"/>
            <a:ext cx="136046" cy="136046"/>
          </a:xfrm>
          <a:prstGeom prst="ellipse">
            <a:avLst/>
          </a:prstGeom>
          <a:solidFill>
            <a:srgbClr val="5189F0"/>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27" name="肘形连接符 26"/>
          <p:cNvCxnSpPr>
            <a:stCxn id="26" idx="6"/>
            <a:endCxn id="25" idx="2"/>
          </p:cNvCxnSpPr>
          <p:nvPr/>
        </p:nvCxnSpPr>
        <p:spPr>
          <a:xfrm flipV="1">
            <a:off x="3319590" y="2682570"/>
            <a:ext cx="1141120" cy="840697"/>
          </a:xfrm>
          <a:prstGeom prst="bentConnector3">
            <a:avLst>
              <a:gd name="adj1" fmla="val 166937"/>
            </a:avLst>
          </a:prstGeom>
          <a:ln w="12700">
            <a:solidFill>
              <a:schemeClr val="bg1">
                <a:lumMod val="65000"/>
              </a:schemeClr>
            </a:solidFill>
            <a:prstDash val="dash"/>
            <a:headEnd type="none"/>
            <a:tailEnd type="oval" w="lg" len="lg"/>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00193" y="1324643"/>
            <a:ext cx="112883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Loudspeaker</a:t>
            </a:r>
            <a:endParaRPr kumimoji="0" lang="zh-CN" altLang="en-US"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9" name="文本框 28"/>
          <p:cNvSpPr txBox="1"/>
          <p:nvPr/>
        </p:nvSpPr>
        <p:spPr>
          <a:xfrm>
            <a:off x="2447066" y="1324643"/>
            <a:ext cx="8451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Projector</a:t>
            </a:r>
            <a:endParaRPr kumimoji="0" lang="zh-CN" altLang="en-US"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0" name="文本框 29"/>
          <p:cNvSpPr txBox="1"/>
          <p:nvPr/>
        </p:nvSpPr>
        <p:spPr>
          <a:xfrm>
            <a:off x="4108690" y="1324643"/>
            <a:ext cx="70404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Curtain</a:t>
            </a:r>
            <a:endParaRPr kumimoji="0" lang="zh-CN" altLang="en-US"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2" name="文本框 31"/>
          <p:cNvSpPr txBox="1"/>
          <p:nvPr/>
        </p:nvSpPr>
        <p:spPr>
          <a:xfrm>
            <a:off x="3217570" y="6161094"/>
            <a:ext cx="102143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Whiteboard</a:t>
            </a:r>
            <a:endParaRPr kumimoji="0" lang="zh-CN" altLang="en-US"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33" name="图片 32" descr="https://gimg2.baidu.com/image_search/src=http%3A%2F%2F14985337.s21i.faiusr.com%2F2%2FABUIABACGAAgnK-v0AUomNLCBTDMCDiQAw.jpg&amp;refer=http%3A%2F%2F14985337.s21i.faiusr.com&amp;app=2002&amp;size=f9999,10000&amp;q=a80&amp;n=0&amp;g=0n&amp;fmt=jpeg?sec=1619073491&amp;t=86a5fe6dccd33e7fafbbd3899f7de534"/>
          <p:cNvPicPr>
            <a:picLocks noChangeAspect="1" noChangeArrowheads="1"/>
          </p:cNvPicPr>
          <p:nvPr/>
        </p:nvPicPr>
        <p:blipFill rotWithShape="1">
          <a:blip r:embed="rId4">
            <a:extLst>
              <a:ext uri="{28A0092B-C50C-407E-A947-70E740481C1C}">
                <a14:useLocalDpi xmlns:a14="http://schemas.microsoft.com/office/drawing/2010/main" val="0"/>
              </a:ext>
            </a:extLst>
          </a:blip>
          <a:srcRect l="60014" t="17100" r="27360" b="48178"/>
          <a:stretch/>
        </p:blipFill>
        <p:spPr bwMode="auto">
          <a:xfrm>
            <a:off x="3181742" y="5068007"/>
            <a:ext cx="1093087" cy="1093087"/>
          </a:xfrm>
          <a:custGeom>
            <a:avLst/>
            <a:gdLst>
              <a:gd name="connsiteX0" fmla="*/ 650500 w 1301000"/>
              <a:gd name="connsiteY0" fmla="*/ 0 h 1301000"/>
              <a:gd name="connsiteX1" fmla="*/ 1301000 w 1301000"/>
              <a:gd name="connsiteY1" fmla="*/ 650500 h 1301000"/>
              <a:gd name="connsiteX2" fmla="*/ 650500 w 1301000"/>
              <a:gd name="connsiteY2" fmla="*/ 1301000 h 1301000"/>
              <a:gd name="connsiteX3" fmla="*/ 0 w 1301000"/>
              <a:gd name="connsiteY3" fmla="*/ 650500 h 1301000"/>
              <a:gd name="connsiteX4" fmla="*/ 650500 w 1301000"/>
              <a:gd name="connsiteY4" fmla="*/ 0 h 13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000" h="1301000">
                <a:moveTo>
                  <a:pt x="650500" y="0"/>
                </a:moveTo>
                <a:cubicBezTo>
                  <a:pt x="1009761" y="0"/>
                  <a:pt x="1301000" y="291239"/>
                  <a:pt x="1301000" y="650500"/>
                </a:cubicBezTo>
                <a:cubicBezTo>
                  <a:pt x="1301000" y="1009761"/>
                  <a:pt x="1009761" y="1301000"/>
                  <a:pt x="650500" y="1301000"/>
                </a:cubicBezTo>
                <a:cubicBezTo>
                  <a:pt x="291239" y="1301000"/>
                  <a:pt x="0" y="1009761"/>
                  <a:pt x="0" y="650500"/>
                </a:cubicBezTo>
                <a:cubicBezTo>
                  <a:pt x="0" y="291239"/>
                  <a:pt x="291239" y="0"/>
                  <a:pt x="650500" y="0"/>
                </a:cubicBezTo>
                <a:close/>
              </a:path>
            </a:pathLst>
          </a:custGeom>
          <a:noFill/>
          <a:ln w="12700">
            <a:solidFill>
              <a:schemeClr val="bg1"/>
            </a:solidFill>
          </a:ln>
          <a:effectLst/>
          <a:extLst>
            <a:ext uri="{909E8E84-426E-40DD-AFC4-6F175D3DCCD1}">
              <a14:hiddenFill xmlns:a14="http://schemas.microsoft.com/office/drawing/2010/main">
                <a:solidFill>
                  <a:srgbClr val="FFFFFF"/>
                </a:solidFill>
              </a14:hiddenFill>
            </a:ext>
          </a:extLst>
        </p:spPr>
      </p:pic>
      <p:pic>
        <p:nvPicPr>
          <p:cNvPr id="34" name="图片 33" descr="https://gimg2.baidu.com/image_search/src=http%3A%2F%2F14985337.s21i.faiusr.com%2F2%2FABUIABACGAAgnK-v0AUomNLCBTDMCDiQAw.jpg&amp;refer=http%3A%2F%2F14985337.s21i.faiusr.com&amp;app=2002&amp;size=f9999,10000&amp;q=a80&amp;n=0&amp;g=0n&amp;fmt=jpeg?sec=1619073491&amp;t=86a5fe6dccd33e7fafbbd3899f7de534"/>
          <p:cNvPicPr>
            <a:picLocks noChangeAspect="1" noChangeArrowheads="1"/>
          </p:cNvPicPr>
          <p:nvPr/>
        </p:nvPicPr>
        <p:blipFill rotWithShape="1">
          <a:blip r:embed="rId4">
            <a:extLst>
              <a:ext uri="{28A0092B-C50C-407E-A947-70E740481C1C}">
                <a14:useLocalDpi xmlns:a14="http://schemas.microsoft.com/office/drawing/2010/main" val="0"/>
              </a:ext>
            </a:extLst>
          </a:blip>
          <a:srcRect l="42529" t="25531" r="44278" b="38188"/>
          <a:stretch/>
        </p:blipFill>
        <p:spPr bwMode="auto">
          <a:xfrm>
            <a:off x="1464403" y="5068007"/>
            <a:ext cx="1098034" cy="1098034"/>
          </a:xfrm>
          <a:custGeom>
            <a:avLst/>
            <a:gdLst>
              <a:gd name="connsiteX0" fmla="*/ 653444 w 1306888"/>
              <a:gd name="connsiteY0" fmla="*/ 0 h 1306888"/>
              <a:gd name="connsiteX1" fmla="*/ 1306888 w 1306888"/>
              <a:gd name="connsiteY1" fmla="*/ 653444 h 1306888"/>
              <a:gd name="connsiteX2" fmla="*/ 653444 w 1306888"/>
              <a:gd name="connsiteY2" fmla="*/ 1306888 h 1306888"/>
              <a:gd name="connsiteX3" fmla="*/ 0 w 1306888"/>
              <a:gd name="connsiteY3" fmla="*/ 653444 h 1306888"/>
              <a:gd name="connsiteX4" fmla="*/ 653444 w 1306888"/>
              <a:gd name="connsiteY4" fmla="*/ 0 h 130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888" h="1306888">
                <a:moveTo>
                  <a:pt x="653444" y="0"/>
                </a:moveTo>
                <a:cubicBezTo>
                  <a:pt x="1014331" y="0"/>
                  <a:pt x="1306888" y="292557"/>
                  <a:pt x="1306888" y="653444"/>
                </a:cubicBezTo>
                <a:cubicBezTo>
                  <a:pt x="1306888" y="1014331"/>
                  <a:pt x="1014331" y="1306888"/>
                  <a:pt x="653444" y="1306888"/>
                </a:cubicBezTo>
                <a:cubicBezTo>
                  <a:pt x="292557" y="1306888"/>
                  <a:pt x="0" y="1014331"/>
                  <a:pt x="0" y="653444"/>
                </a:cubicBezTo>
                <a:cubicBezTo>
                  <a:pt x="0" y="292557"/>
                  <a:pt x="292557" y="0"/>
                  <a:pt x="653444" y="0"/>
                </a:cubicBezTo>
                <a:close/>
              </a:path>
            </a:pathLst>
          </a:custGeom>
          <a:noFill/>
          <a:ln w="12700">
            <a:solidFill>
              <a:schemeClr val="bg1"/>
            </a:solidFill>
          </a:ln>
          <a:effectLst/>
          <a:extLst>
            <a:ext uri="{909E8E84-426E-40DD-AFC4-6F175D3DCCD1}">
              <a14:hiddenFill xmlns:a14="http://schemas.microsoft.com/office/drawing/2010/main">
                <a:solidFill>
                  <a:srgbClr val="FFFFFF"/>
                </a:solidFill>
              </a14:hiddenFill>
            </a:ext>
          </a:extLst>
        </p:spPr>
      </p:pic>
      <p:sp>
        <p:nvSpPr>
          <p:cNvPr id="35" name="文本框 34"/>
          <p:cNvSpPr txBox="1"/>
          <p:nvPr/>
        </p:nvSpPr>
        <p:spPr>
          <a:xfrm>
            <a:off x="1010588" y="6161094"/>
            <a:ext cx="200567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PPT Pen, Eraser, Oily Pen</a:t>
            </a:r>
            <a:endParaRPr kumimoji="0" lang="zh-CN" altLang="en-US" sz="12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6" name="椭圆 35"/>
          <p:cNvSpPr/>
          <p:nvPr/>
        </p:nvSpPr>
        <p:spPr>
          <a:xfrm>
            <a:off x="2733570" y="3662716"/>
            <a:ext cx="136046" cy="136046"/>
          </a:xfrm>
          <a:prstGeom prst="ellipse">
            <a:avLst/>
          </a:prstGeom>
          <a:solidFill>
            <a:srgbClr val="5189F0"/>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8" name="椭圆 37"/>
          <p:cNvSpPr/>
          <p:nvPr/>
        </p:nvSpPr>
        <p:spPr>
          <a:xfrm>
            <a:off x="3755834" y="3526670"/>
            <a:ext cx="136046" cy="136046"/>
          </a:xfrm>
          <a:prstGeom prst="ellipse">
            <a:avLst/>
          </a:prstGeom>
          <a:solidFill>
            <a:srgbClr val="5189F0"/>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40" name="肘形连接符 39"/>
          <p:cNvCxnSpPr>
            <a:stCxn id="36" idx="4"/>
            <a:endCxn id="34" idx="0"/>
          </p:cNvCxnSpPr>
          <p:nvPr/>
        </p:nvCxnSpPr>
        <p:spPr>
          <a:xfrm rot="5400000">
            <a:off x="1772885" y="4039298"/>
            <a:ext cx="1269244" cy="788173"/>
          </a:xfrm>
          <a:prstGeom prst="bentConnector2">
            <a:avLst/>
          </a:prstGeom>
          <a:ln w="12700">
            <a:solidFill>
              <a:schemeClr val="bg1">
                <a:lumMod val="65000"/>
              </a:schemeClr>
            </a:solidFill>
            <a:prstDash val="dash"/>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41" name="肘形连接符 40"/>
          <p:cNvCxnSpPr>
            <a:stCxn id="38" idx="4"/>
            <a:endCxn id="33" idx="1"/>
          </p:cNvCxnSpPr>
          <p:nvPr/>
        </p:nvCxnSpPr>
        <p:spPr>
          <a:xfrm rot="16200000" flipH="1">
            <a:off x="3073427" y="4413147"/>
            <a:ext cx="1951833" cy="450972"/>
          </a:xfrm>
          <a:prstGeom prst="bentConnector4">
            <a:avLst>
              <a:gd name="adj1" fmla="val 35999"/>
              <a:gd name="adj2" fmla="val 142590"/>
            </a:avLst>
          </a:prstGeom>
          <a:ln w="12700">
            <a:solidFill>
              <a:schemeClr val="bg1">
                <a:lumMod val="65000"/>
              </a:schemeClr>
            </a:solidFill>
            <a:prstDash val="dash"/>
            <a:headEnd type="none"/>
            <a:tailEnd type="oval" w="lg" len="lg"/>
          </a:ln>
        </p:spPr>
        <p:style>
          <a:lnRef idx="1">
            <a:schemeClr val="accent1"/>
          </a:lnRef>
          <a:fillRef idx="0">
            <a:schemeClr val="accent1"/>
          </a:fillRef>
          <a:effectRef idx="0">
            <a:schemeClr val="accent1"/>
          </a:effectRef>
          <a:fontRef idx="minor">
            <a:schemeClr val="tx1"/>
          </a:fontRef>
        </p:style>
      </p:cxnSp>
      <p:sp>
        <p:nvSpPr>
          <p:cNvPr id="42" name="直角三角形 41"/>
          <p:cNvSpPr/>
          <p:nvPr/>
        </p:nvSpPr>
        <p:spPr>
          <a:xfrm rot="18900000" flipH="1">
            <a:off x="5536962" y="3868010"/>
            <a:ext cx="238214" cy="238214"/>
          </a:xfrm>
          <a:prstGeom prst="rtTriangle">
            <a:avLst/>
          </a:prstGeom>
          <a:solidFill>
            <a:srgbClr val="7DBDF8"/>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3" name="直角三角形 42"/>
          <p:cNvSpPr/>
          <p:nvPr/>
        </p:nvSpPr>
        <p:spPr>
          <a:xfrm rot="18900000" flipH="1">
            <a:off x="5775353" y="3868009"/>
            <a:ext cx="238214" cy="238214"/>
          </a:xfrm>
          <a:prstGeom prst="rtTriangle">
            <a:avLst/>
          </a:prstGeom>
          <a:solidFill>
            <a:srgbClr val="A0B5F3"/>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8" name="直角三角形 47"/>
          <p:cNvSpPr/>
          <p:nvPr/>
        </p:nvSpPr>
        <p:spPr>
          <a:xfrm rot="18900000" flipH="1">
            <a:off x="6013746" y="3868009"/>
            <a:ext cx="238214" cy="238214"/>
          </a:xfrm>
          <a:prstGeom prst="rtTriangle">
            <a:avLst/>
          </a:prstGeom>
          <a:solidFill>
            <a:srgbClr val="B59BE3"/>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64" name="文本框 63"/>
          <p:cNvSpPr txBox="1"/>
          <p:nvPr/>
        </p:nvSpPr>
        <p:spPr>
          <a:xfrm>
            <a:off x="1392289" y="4525877"/>
            <a:ext cx="295465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glow rad="101600">
                    <a:prstClr val="black">
                      <a:alpha val="60000"/>
                    </a:prstClr>
                  </a:glow>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Traditional Meeting Room</a:t>
            </a:r>
            <a:endParaRPr kumimoji="0" lang="zh-CN" altLang="en-US" sz="1800" b="1" i="0" u="none" strike="noStrike" kern="1200" cap="none" spc="0" normalizeH="0" baseline="0" noProof="0" dirty="0">
              <a:ln>
                <a:noFill/>
              </a:ln>
              <a:solidFill>
                <a:prstClr val="white"/>
              </a:solidFill>
              <a:effectLst>
                <a:glow rad="101600">
                  <a:prstClr val="black">
                    <a:alpha val="60000"/>
                  </a:prstClr>
                </a:glow>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65" name="肘形连接符 64"/>
          <p:cNvCxnSpPr>
            <a:stCxn id="23" idx="6"/>
            <a:endCxn id="24" idx="1"/>
          </p:cNvCxnSpPr>
          <p:nvPr/>
        </p:nvCxnSpPr>
        <p:spPr>
          <a:xfrm flipH="1" flipV="1">
            <a:off x="1800798" y="2146382"/>
            <a:ext cx="123332" cy="1030961"/>
          </a:xfrm>
          <a:prstGeom prst="bentConnector3">
            <a:avLst>
              <a:gd name="adj1" fmla="val -115779"/>
            </a:avLst>
          </a:prstGeom>
          <a:ln w="12700">
            <a:solidFill>
              <a:schemeClr val="bg1">
                <a:lumMod val="65000"/>
              </a:schemeClr>
            </a:solidFill>
            <a:prstDash val="dash"/>
            <a:headEnd type="none"/>
            <a:tailEnd type="oval" w="lg" len="lg"/>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6626465" y="3978593"/>
            <a:ext cx="5182411" cy="2031325"/>
          </a:xfrm>
          <a:prstGeom prst="rect">
            <a:avLst/>
          </a:prstGeom>
          <a:noFill/>
        </p:spPr>
        <p:txBody>
          <a:bodyPr wrap="square" rtlCol="0">
            <a:spAutoFit/>
          </a:bodyPr>
          <a:lstStyle/>
          <a:p>
            <a:pPr defTabSz="1219170"/>
            <a:r>
              <a:rPr lang="en-US"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Hikvision interactive flat panel is an all-in-one device supporting </a:t>
            </a:r>
            <a:r>
              <a:rPr lang="en-US" altLang="zh-CN" b="1" dirty="0">
                <a:solidFill>
                  <a:srgbClr val="6B63FF"/>
                </a:solidFill>
                <a:latin typeface="Helvetica Now Text" panose="020B0504030202020204" pitchFamily="34" charset="0"/>
                <a:ea typeface="微软雅黑" panose="020B0503020204020204" pitchFamily="34" charset="-122"/>
                <a:sym typeface="Helvetica Now Text" panose="020B0504030202020204" pitchFamily="34" charset="0"/>
              </a:rPr>
              <a:t>wireless projection, smart whiteboard, free annotation, remote meeting, scanning code sharing</a:t>
            </a:r>
            <a:r>
              <a:rPr lang="en-US"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 etc.</a:t>
            </a:r>
          </a:p>
          <a:p>
            <a:pPr defTabSz="1219170"/>
            <a:r>
              <a:rPr lang="en-US"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rPr>
              <a:t>With free App installation capability, it can meet the demands of a variety of business scenarios.</a:t>
            </a:r>
            <a:endParaRPr lang="et-EE" altLang="zh-CN"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endParaRPr>
          </a:p>
          <a:p>
            <a:pPr defTabSz="1219170"/>
            <a:endParaRPr lang="zh-CN" altLang="en-US" dirty="0">
              <a:solidFill>
                <a:srgbClr val="404040"/>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9689" y="946110"/>
            <a:ext cx="5148021" cy="3415131"/>
          </a:xfrm>
          <a:prstGeom prst="rect">
            <a:avLst/>
          </a:prstGeom>
          <a:effectLst>
            <a:glow>
              <a:schemeClr val="accent1">
                <a:alpha val="89000"/>
              </a:schemeClr>
            </a:glow>
            <a:outerShdw blurRad="368300" sx="101000" sy="101000" algn="ctr" rotWithShape="0">
              <a:srgbClr val="5189F0">
                <a:alpha val="48000"/>
              </a:srgbClr>
            </a:outerShdw>
          </a:effectLst>
        </p:spPr>
      </p:pic>
      <p:sp>
        <p:nvSpPr>
          <p:cNvPr id="3" name="Rectangle 1">
            <a:extLst>
              <a:ext uri="{FF2B5EF4-FFF2-40B4-BE49-F238E27FC236}">
                <a16:creationId xmlns:a16="http://schemas.microsoft.com/office/drawing/2014/main" id="{7C041F7C-9BA2-3B81-7BC7-1F685F07CCE2}"/>
              </a:ext>
            </a:extLst>
          </p:cNvPr>
          <p:cNvSpPr>
            <a:spLocks noChangeArrowheads="1"/>
          </p:cNvSpPr>
          <p:nvPr/>
        </p:nvSpPr>
        <p:spPr bwMode="auto">
          <a:xfrm>
            <a:off x="6669160" y="5830233"/>
            <a:ext cx="5097019"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err="1">
                <a:ln>
                  <a:noFill/>
                </a:ln>
                <a:solidFill>
                  <a:schemeClr val="tx1"/>
                </a:solidFill>
                <a:effectLst/>
                <a:latin typeface="Arial" panose="020B0604020202020204" pitchFamily="34" charset="0"/>
              </a:rPr>
              <a:t>Hikvisioni</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interaktiivne</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ekraan</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rPr>
              <a:t>kõik-ühes</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seade</a:t>
            </a:r>
            <a:r>
              <a:rPr kumimoji="0" lang="en-US" altLang="en-US" sz="1100" b="0" i="0" u="none" strike="noStrike" cap="none" normalizeH="0" baseline="0" dirty="0">
                <a:ln>
                  <a:noFill/>
                </a:ln>
                <a:solidFill>
                  <a:schemeClr val="tx1"/>
                </a:solidFill>
                <a:effectLst/>
                <a:latin typeface="Arial" panose="020B0604020202020204" pitchFamily="34" charset="0"/>
              </a:rPr>
              <a:t>, mis </a:t>
            </a:r>
            <a:r>
              <a:rPr kumimoji="0" lang="en-US" altLang="en-US" sz="1100" b="0" i="0" u="none" strike="noStrike" cap="none" normalizeH="0" baseline="0" dirty="0" err="1">
                <a:ln>
                  <a:noFill/>
                </a:ln>
                <a:solidFill>
                  <a:schemeClr val="tx1"/>
                </a:solidFill>
                <a:effectLst/>
                <a:latin typeface="Arial" panose="020B0604020202020204" pitchFamily="34" charset="0"/>
              </a:rPr>
              <a:t>toetab</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juhtmeta</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projektsiooni</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nutikat</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tahvlit</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vaba</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märkmete</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tegemist</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kaugkoosolekuid</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koodi</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jagamist</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sk</a:t>
            </a:r>
            <a:r>
              <a:rPr kumimoji="0" lang="et-EE" altLang="en-US" sz="1100" b="0" i="0" u="none" strike="noStrike" cap="none" normalizeH="0" baseline="0" dirty="0">
                <a:ln>
                  <a:noFill/>
                </a:ln>
                <a:solidFill>
                  <a:schemeClr val="tx1"/>
                </a:solidFill>
                <a:effectLst/>
                <a:latin typeface="Arial" panose="020B0604020202020204" pitchFamily="34" charset="0"/>
              </a:rPr>
              <a:t>ä</a:t>
            </a:r>
            <a:r>
              <a:rPr kumimoji="0" lang="en-US" altLang="en-US" sz="1100" b="0" i="0" u="none" strike="noStrike" cap="none" normalizeH="0" baseline="0" dirty="0" err="1">
                <a:ln>
                  <a:noFill/>
                </a:ln>
                <a:solidFill>
                  <a:schemeClr val="tx1"/>
                </a:solidFill>
                <a:effectLst/>
                <a:latin typeface="Arial" panose="020B0604020202020204" pitchFamily="34" charset="0"/>
              </a:rPr>
              <a:t>nnimise</a:t>
            </a:r>
            <a:r>
              <a:rPr kumimoji="0" lang="en-US" altLang="en-US" sz="1100" b="0" i="0" u="none" strike="noStrike" cap="none" normalizeH="0" baseline="0" dirty="0">
                <a:ln>
                  <a:noFill/>
                </a:ln>
                <a:solidFill>
                  <a:schemeClr val="tx1"/>
                </a:solidFill>
                <a:effectLst/>
                <a:latin typeface="Arial" panose="020B0604020202020204" pitchFamily="34" charset="0"/>
              </a:rPr>
              <a:t> teel </a:t>
            </a:r>
            <a:r>
              <a:rPr kumimoji="0" lang="en-US" altLang="en-US" sz="1100" b="0" i="0" u="none" strike="noStrike" cap="none" normalizeH="0" baseline="0" dirty="0" err="1">
                <a:ln>
                  <a:noFill/>
                </a:ln>
                <a:solidFill>
                  <a:schemeClr val="tx1"/>
                </a:solidFill>
                <a:effectLst/>
                <a:latin typeface="Arial" panose="020B0604020202020204" pitchFamily="34" charset="0"/>
              </a:rPr>
              <a:t>jne</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Tasuta</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rakenduste</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installimisvõimalusega</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saab</a:t>
            </a:r>
            <a:r>
              <a:rPr kumimoji="0" lang="en-US" altLang="en-US" sz="1100" b="0" i="0" u="none" strike="noStrike" cap="none" normalizeH="0" baseline="0" dirty="0">
                <a:ln>
                  <a:noFill/>
                </a:ln>
                <a:solidFill>
                  <a:schemeClr val="tx1"/>
                </a:solidFill>
                <a:effectLst/>
                <a:latin typeface="Arial" panose="020B0604020202020204" pitchFamily="34" charset="0"/>
              </a:rPr>
              <a:t> see </a:t>
            </a:r>
            <a:r>
              <a:rPr kumimoji="0" lang="en-US" altLang="en-US" sz="1100" b="0" i="0" u="none" strike="noStrike" cap="none" normalizeH="0" baseline="0" dirty="0" err="1">
                <a:ln>
                  <a:noFill/>
                </a:ln>
                <a:solidFill>
                  <a:schemeClr val="tx1"/>
                </a:solidFill>
                <a:effectLst/>
                <a:latin typeface="Arial" panose="020B0604020202020204" pitchFamily="34" charset="0"/>
              </a:rPr>
              <a:t>vastata</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n-US" altLang="en-US" sz="1100" b="0" i="0" u="none" strike="noStrike" cap="none" normalizeH="0" baseline="0" dirty="0" err="1">
                <a:ln>
                  <a:noFill/>
                </a:ln>
                <a:solidFill>
                  <a:schemeClr val="tx1"/>
                </a:solidFill>
                <a:effectLst/>
                <a:latin typeface="Arial" panose="020B0604020202020204" pitchFamily="34" charset="0"/>
              </a:rPr>
              <a:t>mitmesugustele</a:t>
            </a:r>
            <a:r>
              <a:rPr kumimoji="0" lang="en-US" altLang="en-US" sz="1100" b="0" i="0" u="none" strike="noStrike" cap="none" normalizeH="0" baseline="0" dirty="0">
                <a:ln>
                  <a:noFill/>
                </a:ln>
                <a:solidFill>
                  <a:schemeClr val="tx1"/>
                </a:solidFill>
                <a:effectLst/>
                <a:latin typeface="Arial" panose="020B0604020202020204" pitchFamily="34" charset="0"/>
              </a:rPr>
              <a:t> </a:t>
            </a:r>
            <a:r>
              <a:rPr kumimoji="0" lang="et-EE" altLang="en-US" sz="1100" b="0" i="0" u="none" strike="noStrike" cap="none" normalizeH="0" baseline="0" dirty="0">
                <a:ln>
                  <a:noFill/>
                </a:ln>
                <a:solidFill>
                  <a:schemeClr val="tx1"/>
                </a:solidFill>
                <a:effectLst/>
                <a:latin typeface="Arial" panose="020B0604020202020204" pitchFamily="34" charset="0"/>
              </a:rPr>
              <a:t>ärilahendustele.</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A80D91BE-A354-A280-FA84-26223B039608}"/>
              </a:ext>
            </a:extLst>
          </p:cNvPr>
          <p:cNvSpPr>
            <a:spLocks noChangeArrowheads="1"/>
          </p:cNvSpPr>
          <p:nvPr/>
        </p:nvSpPr>
        <p:spPr bwMode="auto">
          <a:xfrm>
            <a:off x="0" y="0"/>
            <a:ext cx="21939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213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537469" y="1941830"/>
            <a:ext cx="3426460" cy="2399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0" b="1" i="0" u="none" strike="noStrike" kern="1200" cap="none" spc="400" normalizeH="0" baseline="0" noProof="0" dirty="0">
                <a:ln>
                  <a:noFill/>
                </a:ln>
                <a:solidFill>
                  <a:srgbClr val="6394FF">
                    <a:alpha val="20000"/>
                  </a:srgbClr>
                </a:solidFill>
                <a:effectLst/>
                <a:uLnTx/>
                <a:uFillTx/>
                <a:latin typeface="Helvetica Now Text" panose="020B0504030202020204" pitchFamily="34" charset="0"/>
                <a:ea typeface="微软雅黑" panose="020B0503020204020204" pitchFamily="34" charset="-122"/>
                <a:cs typeface="Helvetica Now Text Black" panose="020B0504030202020204" charset="0"/>
                <a:sym typeface="Helvetica Now Text" panose="020B0504030202020204" pitchFamily="34" charset="0"/>
              </a:rPr>
              <a:t>02</a:t>
            </a:r>
          </a:p>
        </p:txBody>
      </p:sp>
      <p:sp>
        <p:nvSpPr>
          <p:cNvPr id="5" name="文本框 4"/>
          <p:cNvSpPr txBox="1"/>
          <p:nvPr/>
        </p:nvSpPr>
        <p:spPr>
          <a:xfrm>
            <a:off x="3439294" y="3205480"/>
            <a:ext cx="63512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Helvetica Now Text Bold" panose="020B0504030202020204" charset="0"/>
                <a:sym typeface="Helvetica Now Text" panose="020B0504030202020204" pitchFamily="34" charset="0"/>
              </a:rPr>
              <a:t>Product Introduction</a:t>
            </a:r>
          </a:p>
        </p:txBody>
      </p:sp>
      <p:pic>
        <p:nvPicPr>
          <p:cNvPr id="44" name="图片 43" descr="Hikvision备份 3"/>
          <p:cNvPicPr>
            <a:picLocks noChangeAspect="1"/>
          </p:cNvPicPr>
          <p:nvPr/>
        </p:nvPicPr>
        <p:blipFill>
          <a:blip r:embed="rId2"/>
          <a:stretch>
            <a:fillRect/>
          </a:stretch>
        </p:blipFill>
        <p:spPr>
          <a:xfrm>
            <a:off x="10565765" y="320675"/>
            <a:ext cx="1365250" cy="173355"/>
          </a:xfrm>
          <a:prstGeom prst="rect">
            <a:avLst/>
          </a:prstGeom>
        </p:spPr>
      </p:pic>
      <p:grpSp>
        <p:nvGrpSpPr>
          <p:cNvPr id="6" name="组合 5"/>
          <p:cNvGrpSpPr/>
          <p:nvPr/>
        </p:nvGrpSpPr>
        <p:grpSpPr>
          <a:xfrm rot="1165342">
            <a:off x="7806144" y="3661075"/>
            <a:ext cx="7945155" cy="7945155"/>
            <a:chOff x="9634943" y="3190491"/>
            <a:chExt cx="7945155" cy="7945155"/>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rcRect l="55243" t="30461" b="2438"/>
            <a:stretch>
              <a:fillRect/>
            </a:stretch>
          </p:blipFill>
          <p:spPr>
            <a:xfrm>
              <a:off x="9634943" y="3190491"/>
              <a:ext cx="7945155" cy="7945155"/>
            </a:xfrm>
            <a:custGeom>
              <a:avLst/>
              <a:gdLst>
                <a:gd name="connsiteX0" fmla="*/ 2250912 w 4501824"/>
                <a:gd name="connsiteY0" fmla="*/ 0 h 4501824"/>
                <a:gd name="connsiteX1" fmla="*/ 4501824 w 4501824"/>
                <a:gd name="connsiteY1" fmla="*/ 2250912 h 4501824"/>
                <a:gd name="connsiteX2" fmla="*/ 2250912 w 4501824"/>
                <a:gd name="connsiteY2" fmla="*/ 4501824 h 4501824"/>
                <a:gd name="connsiteX3" fmla="*/ 0 w 4501824"/>
                <a:gd name="connsiteY3" fmla="*/ 2250912 h 4501824"/>
                <a:gd name="connsiteX4" fmla="*/ 2250912 w 4501824"/>
                <a:gd name="connsiteY4" fmla="*/ 0 h 450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1824" h="4501824">
                  <a:moveTo>
                    <a:pt x="2250912" y="0"/>
                  </a:moveTo>
                  <a:cubicBezTo>
                    <a:pt x="3494056" y="0"/>
                    <a:pt x="4501824" y="1007768"/>
                    <a:pt x="4501824" y="2250912"/>
                  </a:cubicBezTo>
                  <a:cubicBezTo>
                    <a:pt x="4501824" y="3494056"/>
                    <a:pt x="3494056" y="4501824"/>
                    <a:pt x="2250912" y="4501824"/>
                  </a:cubicBezTo>
                  <a:cubicBezTo>
                    <a:pt x="1007768" y="4501824"/>
                    <a:pt x="0" y="3494056"/>
                    <a:pt x="0" y="2250912"/>
                  </a:cubicBezTo>
                  <a:cubicBezTo>
                    <a:pt x="0" y="1007768"/>
                    <a:pt x="1007768" y="0"/>
                    <a:pt x="2250912" y="0"/>
                  </a:cubicBezTo>
                  <a:close/>
                </a:path>
              </a:pathLst>
            </a:custGeom>
          </p:spPr>
        </p:pic>
        <p:sp>
          <p:nvSpPr>
            <p:cNvPr id="2" name="椭圆 1"/>
            <p:cNvSpPr/>
            <p:nvPr/>
          </p:nvSpPr>
          <p:spPr>
            <a:xfrm>
              <a:off x="9634943" y="3190491"/>
              <a:ext cx="7945155" cy="7945155"/>
            </a:xfrm>
            <a:prstGeom prst="ellipse">
              <a:avLst/>
            </a:prstGeom>
            <a:gradFill>
              <a:gsLst>
                <a:gs pos="0">
                  <a:srgbClr val="0C92F4">
                    <a:alpha val="2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grpSp>
      <p:sp>
        <p:nvSpPr>
          <p:cNvPr id="3" name="椭圆 2"/>
          <p:cNvSpPr/>
          <p:nvPr/>
        </p:nvSpPr>
        <p:spPr>
          <a:xfrm>
            <a:off x="821055" y="-1866900"/>
            <a:ext cx="3248025" cy="3248025"/>
          </a:xfrm>
          <a:prstGeom prst="ellipse">
            <a:avLst/>
          </a:prstGeom>
          <a:noFill/>
          <a:ln w="584200">
            <a:gradFill>
              <a:gsLst>
                <a:gs pos="0">
                  <a:srgbClr val="6394FF">
                    <a:alpha val="40000"/>
                  </a:srgbClr>
                </a:gs>
                <a:gs pos="100000">
                  <a:srgbClr val="B59BE4">
                    <a:alpha val="40000"/>
                  </a:srgbClr>
                </a:gs>
              </a:gsLst>
              <a:lin ang="7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4" name="椭圆 13"/>
          <p:cNvSpPr/>
          <p:nvPr/>
        </p:nvSpPr>
        <p:spPr>
          <a:xfrm>
            <a:off x="10337165" y="1308100"/>
            <a:ext cx="1032510" cy="1032510"/>
          </a:xfrm>
          <a:prstGeom prst="ellipse">
            <a:avLst/>
          </a:prstGeom>
          <a:gradFill>
            <a:gsLst>
              <a:gs pos="0">
                <a:srgbClr val="0C92F4">
                  <a:alpha val="25000"/>
                </a:srgbClr>
              </a:gs>
              <a:gs pos="100000">
                <a:srgbClr val="8357D0">
                  <a:alpha val="25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7" name="椭圆 16"/>
          <p:cNvSpPr/>
          <p:nvPr/>
        </p:nvSpPr>
        <p:spPr>
          <a:xfrm>
            <a:off x="1066800" y="6009640"/>
            <a:ext cx="3248025" cy="3248025"/>
          </a:xfrm>
          <a:prstGeom prst="ellipse">
            <a:avLst/>
          </a:prstGeom>
          <a:gradFill>
            <a:gsLst>
              <a:gs pos="0">
                <a:srgbClr val="0C92F4">
                  <a:alpha val="20000"/>
                </a:srgbClr>
              </a:gs>
              <a:gs pos="100000">
                <a:srgbClr val="8357D0">
                  <a:alpha val="20000"/>
                </a:srgbClr>
              </a:gs>
            </a:gsLst>
            <a:lin ang="2400000" scaled="0"/>
          </a:gradFill>
          <a:ln w="584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Tree>
    <p:extLst>
      <p:ext uri="{BB962C8B-B14F-4D97-AF65-F5344CB8AC3E}">
        <p14:creationId xmlns:p14="http://schemas.microsoft.com/office/powerpoint/2010/main" val="82633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Product Selling</a:t>
            </a:r>
            <a:r>
              <a:rPr kumimoji="0" lang="en-US" altLang="zh-CN" sz="2800" b="1" i="0" u="none" strike="noStrike" kern="1200" cap="none" spc="0" normalizeH="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 Points</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4" name="Rectangle 4"/>
          <p:cNvSpPr/>
          <p:nvPr/>
        </p:nvSpPr>
        <p:spPr>
          <a:xfrm>
            <a:off x="0" y="683581"/>
            <a:ext cx="4792027" cy="6174419"/>
          </a:xfrm>
          <a:prstGeom prst="rect">
            <a:avLst/>
          </a:prstGeom>
          <a:solidFill>
            <a:schemeClr val="accent5">
              <a:lumMod val="20000"/>
              <a:lumOff val="8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marL="0" marR="0" lvl="0" indent="0" algn="ctr" defTabSz="182838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 name="文本框 4"/>
          <p:cNvSpPr txBox="1"/>
          <p:nvPr/>
        </p:nvSpPr>
        <p:spPr>
          <a:xfrm>
            <a:off x="7277100" y="2131130"/>
            <a:ext cx="4676775" cy="1084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fi-FI"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Uus 0S 3.0 kasutajaliides, uus kogemus</a:t>
            </a: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Kohandatav</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alumine</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menüüriba</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lihtne</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kasutada</a:t>
            </a:r>
            <a:endPar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Mitmeakna</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režiim</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ülesande</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täitmiseks</a:t>
            </a:r>
            <a:endPar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Elegantne</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4K@60Hz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kasutajaliides</a:t>
            </a:r>
            <a:endPar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7" name="组合 6"/>
          <p:cNvGrpSpPr/>
          <p:nvPr/>
        </p:nvGrpSpPr>
        <p:grpSpPr>
          <a:xfrm>
            <a:off x="6488744" y="2287678"/>
            <a:ext cx="607316" cy="607316"/>
            <a:chOff x="6431659" y="1423249"/>
            <a:chExt cx="771819" cy="771819"/>
          </a:xfrm>
        </p:grpSpPr>
        <p:sp>
          <p:nvSpPr>
            <p:cNvPr id="28" name="椭圆 27"/>
            <p:cNvSpPr/>
            <p:nvPr/>
          </p:nvSpPr>
          <p:spPr>
            <a:xfrm>
              <a:off x="6431659" y="1423249"/>
              <a:ext cx="771819" cy="771819"/>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9615" y="1541205"/>
              <a:ext cx="535906" cy="535906"/>
            </a:xfrm>
            <a:prstGeom prst="rect">
              <a:avLst/>
            </a:prstGeom>
          </p:spPr>
        </p:pic>
      </p:grpSp>
      <p:sp>
        <p:nvSpPr>
          <p:cNvPr id="11" name="文本框 10"/>
          <p:cNvSpPr txBox="1"/>
          <p:nvPr/>
        </p:nvSpPr>
        <p:spPr>
          <a:xfrm>
            <a:off x="7277100" y="3313819"/>
            <a:ext cx="4676775" cy="13465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fi-FI"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Juhtmeta projektsioon, lihtsam kui kunagi varem</a:t>
            </a:r>
            <a:endParaRPr kumimoji="0" lang="et-EE"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t-EE" altLang="zh-CN" sz="1400" b="1" i="0" kern="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Juhtmevaba</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kahepoolne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juhtimine</a:t>
            </a:r>
            <a:endPar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Mitme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terminali</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samaaegne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a:t>
            </a:r>
            <a:endPar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Tüüp</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-C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dongel</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kiireks</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ekraani</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edastamiseks</a:t>
            </a:r>
            <a:endPar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8" name="组合 7"/>
          <p:cNvGrpSpPr/>
          <p:nvPr/>
        </p:nvGrpSpPr>
        <p:grpSpPr>
          <a:xfrm>
            <a:off x="6488744" y="3362645"/>
            <a:ext cx="607316" cy="607316"/>
            <a:chOff x="6431659" y="2816120"/>
            <a:chExt cx="771819" cy="771819"/>
          </a:xfrm>
        </p:grpSpPr>
        <p:sp>
          <p:nvSpPr>
            <p:cNvPr id="30" name="椭圆 29"/>
            <p:cNvSpPr/>
            <p:nvPr/>
          </p:nvSpPr>
          <p:spPr>
            <a:xfrm>
              <a:off x="6431659" y="2816120"/>
              <a:ext cx="771819" cy="771819"/>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8105" y="2892567"/>
              <a:ext cx="618926" cy="618925"/>
            </a:xfrm>
            <a:prstGeom prst="rect">
              <a:avLst/>
            </a:prstGeom>
          </p:spPr>
        </p:pic>
      </p:grpSp>
      <p:sp>
        <p:nvSpPr>
          <p:cNvPr id="17" name="文本框 16"/>
          <p:cNvSpPr txBox="1"/>
          <p:nvPr/>
        </p:nvSpPr>
        <p:spPr>
          <a:xfrm>
            <a:off x="7277100" y="4573548"/>
            <a:ext cx="46767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Nutikas</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tahvel</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ideede</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vaba</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jagamine</a:t>
            </a:r>
            <a:endParaRPr kumimoji="0" lang="et-EE"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Mit</a:t>
            </a: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u</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inimes</a:t>
            </a: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samal ajal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kirjutam</a:t>
            </a: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as</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mugavate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materjalide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importimine</a:t>
            </a:r>
            <a:endPar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Koodi</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sk</a:t>
            </a:r>
            <a:r>
              <a:rPr lang="et-EE" altLang="zh-CN" sz="12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ä</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nnimise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jagamine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kohtumiste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tulemuste</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lihtsustamiseks</a:t>
            </a:r>
            <a:endPar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t-EE"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Õppetööriistad</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mis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suurendavad</a:t>
            </a:r>
            <a:r>
              <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2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tootlikkust</a:t>
            </a:r>
            <a:endParaRPr kumimoji="0" lang="en-US" altLang="zh-CN" sz="12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9" name="组合 8"/>
          <p:cNvGrpSpPr/>
          <p:nvPr/>
        </p:nvGrpSpPr>
        <p:grpSpPr>
          <a:xfrm>
            <a:off x="6488744" y="4622374"/>
            <a:ext cx="607316" cy="607316"/>
            <a:chOff x="6431659" y="4101270"/>
            <a:chExt cx="771819" cy="771819"/>
          </a:xfrm>
        </p:grpSpPr>
        <p:sp>
          <p:nvSpPr>
            <p:cNvPr id="32" name="椭圆 31"/>
            <p:cNvSpPr/>
            <p:nvPr/>
          </p:nvSpPr>
          <p:spPr>
            <a:xfrm>
              <a:off x="6431659" y="4101270"/>
              <a:ext cx="771819" cy="771819"/>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1708" y="4201319"/>
              <a:ext cx="571721" cy="571720"/>
            </a:xfrm>
            <a:prstGeom prst="rect">
              <a:avLst/>
            </a:prstGeom>
          </p:spPr>
        </p:pic>
      </p:grpSp>
      <p:sp>
        <p:nvSpPr>
          <p:cNvPr id="22" name="文本框 21"/>
          <p:cNvSpPr txBox="1"/>
          <p:nvPr/>
        </p:nvSpPr>
        <p:spPr>
          <a:xfrm>
            <a:off x="7277100" y="5786853"/>
            <a:ext cx="4676775" cy="83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Kaugkoosolek</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suhtle</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kõikjal</a:t>
            </a:r>
            <a:endPar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kumimoji="0" lang="en-US" altLang="zh-CN" sz="14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Ühildub</a:t>
            </a:r>
            <a:r>
              <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peamiste</a:t>
            </a:r>
            <a:r>
              <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konverentsitarkvaradega</a:t>
            </a:r>
            <a:endPar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Naudi AI </a:t>
            </a:r>
            <a:r>
              <a:rPr kumimoji="0" lang="en-US" altLang="zh-CN" sz="14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koosolekuid</a:t>
            </a:r>
            <a:r>
              <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sisseehitatud</a:t>
            </a:r>
            <a:r>
              <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4K </a:t>
            </a:r>
            <a:r>
              <a:rPr kumimoji="0" lang="en-US" altLang="zh-CN" sz="1400" b="0" i="0" u="none" strike="noStrike" kern="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kaameraga</a:t>
            </a:r>
            <a:endPar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12" name="组合 11"/>
          <p:cNvGrpSpPr/>
          <p:nvPr/>
        </p:nvGrpSpPr>
        <p:grpSpPr>
          <a:xfrm>
            <a:off x="6488744" y="5820290"/>
            <a:ext cx="607316" cy="607316"/>
            <a:chOff x="6431659" y="5371030"/>
            <a:chExt cx="771819" cy="771819"/>
          </a:xfrm>
        </p:grpSpPr>
        <p:sp>
          <p:nvSpPr>
            <p:cNvPr id="35" name="椭圆 34"/>
            <p:cNvSpPr/>
            <p:nvPr/>
          </p:nvSpPr>
          <p:spPr>
            <a:xfrm>
              <a:off x="6431659" y="5371030"/>
              <a:ext cx="771819" cy="771819"/>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37" name="图片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1754" y="5471125"/>
              <a:ext cx="571629" cy="571629"/>
            </a:xfrm>
            <a:prstGeom prst="rect">
              <a:avLst/>
            </a:prstGeom>
          </p:spPr>
        </p:pic>
      </p:grpSp>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83580"/>
            <a:ext cx="6174420" cy="6174420"/>
          </a:xfrm>
          <a:prstGeom prst="rect">
            <a:avLst/>
          </a:prstGeom>
        </p:spPr>
      </p:pic>
      <p:sp>
        <p:nvSpPr>
          <p:cNvPr id="26" name="文本框 25"/>
          <p:cNvSpPr txBox="1"/>
          <p:nvPr/>
        </p:nvSpPr>
        <p:spPr>
          <a:xfrm>
            <a:off x="7277100" y="948639"/>
            <a:ext cx="4676775" cy="12695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Täiustatud</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riistvara</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suurepärane</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jõudlus</a:t>
            </a:r>
            <a:endPar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Android 12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süsteem</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OTA-d Android 13-le)</a:t>
            </a: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8G RAM + 128G ROM</a:t>
            </a:r>
          </a:p>
          <a:p>
            <a:pPr marL="144000" marR="0" lvl="0" indent="-144000" algn="l" defTabSz="914332" rtl="0" eaLnBrk="1" fontAlgn="base" latinLnBrk="0" hangingPunct="1">
              <a:lnSpc>
                <a:spcPct val="100000"/>
              </a:lnSpc>
              <a:spcBef>
                <a:spcPct val="0"/>
              </a:spcBef>
              <a:spcAft>
                <a:spcPct val="0"/>
              </a:spcAft>
              <a:buClr>
                <a:prstClr val="black"/>
              </a:buClr>
              <a:buSzTx/>
              <a:buFont typeface="Century Gothic" panose="020B0502020202020204" pitchFamily="34" charset="0"/>
              <a:buChar char="-"/>
              <a:tabLst/>
              <a:defRPr/>
            </a:pP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Rohked</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liidesed</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sisaldavad</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HDMI-d, VGA-d, DP-d ja </a:t>
            </a:r>
            <a:r>
              <a:rPr lang="en-US" altLang="zh-CN" sz="1400" kern="0" noProof="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tüüp</a:t>
            </a:r>
            <a:r>
              <a:rPr lang="en-US" altLang="zh-CN" sz="1400" kern="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-C-d</a:t>
            </a:r>
            <a:endParaRPr kumimoji="0" lang="en-US" altLang="zh-CN" sz="1400" b="0" i="0" u="none" strike="noStrike" kern="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nvGrpSpPr>
          <p:cNvPr id="13" name="组合 12"/>
          <p:cNvGrpSpPr/>
          <p:nvPr/>
        </p:nvGrpSpPr>
        <p:grpSpPr>
          <a:xfrm>
            <a:off x="6488744" y="1105187"/>
            <a:ext cx="607316" cy="607316"/>
            <a:chOff x="6507794" y="1136937"/>
            <a:chExt cx="607316" cy="607316"/>
          </a:xfrm>
        </p:grpSpPr>
        <p:sp>
          <p:nvSpPr>
            <p:cNvPr id="29" name="椭圆 28"/>
            <p:cNvSpPr/>
            <p:nvPr/>
          </p:nvSpPr>
          <p:spPr>
            <a:xfrm>
              <a:off x="6507794" y="1136937"/>
              <a:ext cx="607316" cy="607316"/>
            </a:xfrm>
            <a:prstGeom prst="ellipse">
              <a:avLst/>
            </a:prstGeom>
            <a:gradFill flip="none" rotWithShape="1">
              <a:gsLst>
                <a:gs pos="100000">
                  <a:srgbClr val="65B7F3"/>
                </a:gs>
                <a:gs pos="0">
                  <a:srgbClr val="B59AE3"/>
                </a:gs>
              </a:gsLst>
              <a:lin ang="10800000" scaled="1"/>
              <a:tileRect/>
            </a:gradFill>
            <a:ln w="381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36" name="cogwheels-symbols_38439">
              <a:extLst>
                <a:ext uri="{FF2B5EF4-FFF2-40B4-BE49-F238E27FC236}">
                  <a16:creationId xmlns:a16="http://schemas.microsoft.com/office/drawing/2014/main" id="{54405246-CCE2-4201-BBB1-D3F3EB6E740D}"/>
                </a:ext>
              </a:extLst>
            </p:cNvPr>
            <p:cNvSpPr/>
            <p:nvPr/>
          </p:nvSpPr>
          <p:spPr>
            <a:xfrm>
              <a:off x="6643471" y="1250059"/>
              <a:ext cx="343116" cy="397904"/>
            </a:xfrm>
            <a:custGeom>
              <a:avLst/>
              <a:gdLst>
                <a:gd name="T0" fmla="*/ 330 w 440"/>
                <a:gd name="T1" fmla="*/ 215 h 511"/>
                <a:gd name="T2" fmla="*/ 269 w 440"/>
                <a:gd name="T3" fmla="*/ 209 h 511"/>
                <a:gd name="T4" fmla="*/ 207 w 440"/>
                <a:gd name="T5" fmla="*/ 144 h 511"/>
                <a:gd name="T6" fmla="*/ 160 w 440"/>
                <a:gd name="T7" fmla="*/ 183 h 511"/>
                <a:gd name="T8" fmla="*/ 71 w 440"/>
                <a:gd name="T9" fmla="*/ 181 h 511"/>
                <a:gd name="T10" fmla="*/ 65 w 440"/>
                <a:gd name="T11" fmla="*/ 242 h 511"/>
                <a:gd name="T12" fmla="*/ 0 w 440"/>
                <a:gd name="T13" fmla="*/ 304 h 511"/>
                <a:gd name="T14" fmla="*/ 39 w 440"/>
                <a:gd name="T15" fmla="*/ 351 h 511"/>
                <a:gd name="T16" fmla="*/ 37 w 440"/>
                <a:gd name="T17" fmla="*/ 440 h 511"/>
                <a:gd name="T18" fmla="*/ 98 w 440"/>
                <a:gd name="T19" fmla="*/ 446 h 511"/>
                <a:gd name="T20" fmla="*/ 160 w 440"/>
                <a:gd name="T21" fmla="*/ 511 h 511"/>
                <a:gd name="T22" fmla="*/ 207 w 440"/>
                <a:gd name="T23" fmla="*/ 472 h 511"/>
                <a:gd name="T24" fmla="*/ 296 w 440"/>
                <a:gd name="T25" fmla="*/ 474 h 511"/>
                <a:gd name="T26" fmla="*/ 302 w 440"/>
                <a:gd name="T27" fmla="*/ 413 h 511"/>
                <a:gd name="T28" fmla="*/ 367 w 440"/>
                <a:gd name="T29" fmla="*/ 351 h 511"/>
                <a:gd name="T30" fmla="*/ 328 w 440"/>
                <a:gd name="T31" fmla="*/ 304 h 511"/>
                <a:gd name="T32" fmla="*/ 184 w 440"/>
                <a:gd name="T33" fmla="*/ 412 h 511"/>
                <a:gd name="T34" fmla="*/ 184 w 440"/>
                <a:gd name="T35" fmla="*/ 243 h 511"/>
                <a:gd name="T36" fmla="*/ 184 w 440"/>
                <a:gd name="T37" fmla="*/ 412 h 511"/>
                <a:gd name="T38" fmla="*/ 440 w 440"/>
                <a:gd name="T39" fmla="*/ 77 h 511"/>
                <a:gd name="T40" fmla="*/ 415 w 440"/>
                <a:gd name="T41" fmla="*/ 47 h 511"/>
                <a:gd name="T42" fmla="*/ 402 w 440"/>
                <a:gd name="T43" fmla="*/ 16 h 511"/>
                <a:gd name="T44" fmla="*/ 363 w 440"/>
                <a:gd name="T45" fmla="*/ 13 h 511"/>
                <a:gd name="T46" fmla="*/ 332 w 440"/>
                <a:gd name="T47" fmla="*/ 0 h 511"/>
                <a:gd name="T48" fmla="*/ 302 w 440"/>
                <a:gd name="T49" fmla="*/ 25 h 511"/>
                <a:gd name="T50" fmla="*/ 271 w 440"/>
                <a:gd name="T51" fmla="*/ 38 h 511"/>
                <a:gd name="T52" fmla="*/ 268 w 440"/>
                <a:gd name="T53" fmla="*/ 77 h 511"/>
                <a:gd name="T54" fmla="*/ 255 w 440"/>
                <a:gd name="T55" fmla="*/ 108 h 511"/>
                <a:gd name="T56" fmla="*/ 280 w 440"/>
                <a:gd name="T57" fmla="*/ 138 h 511"/>
                <a:gd name="T58" fmla="*/ 293 w 440"/>
                <a:gd name="T59" fmla="*/ 169 h 511"/>
                <a:gd name="T60" fmla="*/ 332 w 440"/>
                <a:gd name="T61" fmla="*/ 172 h 511"/>
                <a:gd name="T62" fmla="*/ 363 w 440"/>
                <a:gd name="T63" fmla="*/ 185 h 511"/>
                <a:gd name="T64" fmla="*/ 393 w 440"/>
                <a:gd name="T65" fmla="*/ 160 h 511"/>
                <a:gd name="T66" fmla="*/ 424 w 440"/>
                <a:gd name="T67" fmla="*/ 147 h 511"/>
                <a:gd name="T68" fmla="*/ 427 w 440"/>
                <a:gd name="T69" fmla="*/ 108 h 511"/>
                <a:gd name="T70" fmla="*/ 440 w 440"/>
                <a:gd name="T71" fmla="*/ 108 h 511"/>
                <a:gd name="T72" fmla="*/ 298 w 440"/>
                <a:gd name="T73" fmla="*/ 92 h 511"/>
                <a:gd name="T74" fmla="*/ 398 w 440"/>
                <a:gd name="T75" fmla="*/ 92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0" h="511">
                  <a:moveTo>
                    <a:pt x="302" y="242"/>
                  </a:moveTo>
                  <a:lnTo>
                    <a:pt x="330" y="215"/>
                  </a:lnTo>
                  <a:lnTo>
                    <a:pt x="296" y="181"/>
                  </a:lnTo>
                  <a:lnTo>
                    <a:pt x="269" y="209"/>
                  </a:lnTo>
                  <a:cubicBezTo>
                    <a:pt x="251" y="196"/>
                    <a:pt x="230" y="187"/>
                    <a:pt x="207" y="183"/>
                  </a:cubicBezTo>
                  <a:lnTo>
                    <a:pt x="207" y="144"/>
                  </a:lnTo>
                  <a:lnTo>
                    <a:pt x="160" y="144"/>
                  </a:lnTo>
                  <a:lnTo>
                    <a:pt x="160" y="183"/>
                  </a:lnTo>
                  <a:cubicBezTo>
                    <a:pt x="137" y="187"/>
                    <a:pt x="116" y="196"/>
                    <a:pt x="98" y="209"/>
                  </a:cubicBezTo>
                  <a:lnTo>
                    <a:pt x="71" y="181"/>
                  </a:lnTo>
                  <a:lnTo>
                    <a:pt x="37" y="215"/>
                  </a:lnTo>
                  <a:lnTo>
                    <a:pt x="65" y="242"/>
                  </a:lnTo>
                  <a:cubicBezTo>
                    <a:pt x="52" y="260"/>
                    <a:pt x="43" y="281"/>
                    <a:pt x="39" y="304"/>
                  </a:cubicBezTo>
                  <a:lnTo>
                    <a:pt x="0" y="304"/>
                  </a:lnTo>
                  <a:lnTo>
                    <a:pt x="0" y="351"/>
                  </a:lnTo>
                  <a:lnTo>
                    <a:pt x="39" y="351"/>
                  </a:lnTo>
                  <a:cubicBezTo>
                    <a:pt x="43" y="374"/>
                    <a:pt x="52" y="395"/>
                    <a:pt x="65" y="413"/>
                  </a:cubicBezTo>
                  <a:lnTo>
                    <a:pt x="37" y="440"/>
                  </a:lnTo>
                  <a:lnTo>
                    <a:pt x="71" y="474"/>
                  </a:lnTo>
                  <a:lnTo>
                    <a:pt x="98" y="446"/>
                  </a:lnTo>
                  <a:cubicBezTo>
                    <a:pt x="116" y="459"/>
                    <a:pt x="137" y="468"/>
                    <a:pt x="160" y="472"/>
                  </a:cubicBezTo>
                  <a:lnTo>
                    <a:pt x="160" y="511"/>
                  </a:lnTo>
                  <a:lnTo>
                    <a:pt x="207" y="511"/>
                  </a:lnTo>
                  <a:lnTo>
                    <a:pt x="207" y="472"/>
                  </a:lnTo>
                  <a:cubicBezTo>
                    <a:pt x="230" y="468"/>
                    <a:pt x="251" y="459"/>
                    <a:pt x="269" y="446"/>
                  </a:cubicBezTo>
                  <a:lnTo>
                    <a:pt x="296" y="474"/>
                  </a:lnTo>
                  <a:lnTo>
                    <a:pt x="330" y="440"/>
                  </a:lnTo>
                  <a:lnTo>
                    <a:pt x="302" y="413"/>
                  </a:lnTo>
                  <a:cubicBezTo>
                    <a:pt x="316" y="395"/>
                    <a:pt x="325" y="374"/>
                    <a:pt x="328" y="351"/>
                  </a:cubicBezTo>
                  <a:lnTo>
                    <a:pt x="367" y="351"/>
                  </a:lnTo>
                  <a:lnTo>
                    <a:pt x="367" y="304"/>
                  </a:lnTo>
                  <a:lnTo>
                    <a:pt x="328" y="304"/>
                  </a:lnTo>
                  <a:cubicBezTo>
                    <a:pt x="325" y="281"/>
                    <a:pt x="316" y="260"/>
                    <a:pt x="302" y="242"/>
                  </a:cubicBezTo>
                  <a:close/>
                  <a:moveTo>
                    <a:pt x="184" y="412"/>
                  </a:moveTo>
                  <a:cubicBezTo>
                    <a:pt x="137" y="412"/>
                    <a:pt x="99" y="374"/>
                    <a:pt x="99" y="327"/>
                  </a:cubicBezTo>
                  <a:cubicBezTo>
                    <a:pt x="99" y="281"/>
                    <a:pt x="137" y="243"/>
                    <a:pt x="184" y="243"/>
                  </a:cubicBezTo>
                  <a:cubicBezTo>
                    <a:pt x="230" y="243"/>
                    <a:pt x="268" y="281"/>
                    <a:pt x="268" y="327"/>
                  </a:cubicBezTo>
                  <a:cubicBezTo>
                    <a:pt x="268" y="374"/>
                    <a:pt x="230" y="412"/>
                    <a:pt x="184" y="412"/>
                  </a:cubicBezTo>
                  <a:close/>
                  <a:moveTo>
                    <a:pt x="440" y="108"/>
                  </a:moveTo>
                  <a:lnTo>
                    <a:pt x="440" y="77"/>
                  </a:lnTo>
                  <a:lnTo>
                    <a:pt x="427" y="77"/>
                  </a:lnTo>
                  <a:cubicBezTo>
                    <a:pt x="425" y="66"/>
                    <a:pt x="421" y="56"/>
                    <a:pt x="415" y="47"/>
                  </a:cubicBezTo>
                  <a:lnTo>
                    <a:pt x="424" y="38"/>
                  </a:lnTo>
                  <a:lnTo>
                    <a:pt x="402" y="16"/>
                  </a:lnTo>
                  <a:lnTo>
                    <a:pt x="393" y="25"/>
                  </a:lnTo>
                  <a:cubicBezTo>
                    <a:pt x="384" y="19"/>
                    <a:pt x="374" y="15"/>
                    <a:pt x="363" y="13"/>
                  </a:cubicBezTo>
                  <a:lnTo>
                    <a:pt x="363" y="0"/>
                  </a:lnTo>
                  <a:lnTo>
                    <a:pt x="332" y="0"/>
                  </a:lnTo>
                  <a:lnTo>
                    <a:pt x="332" y="13"/>
                  </a:lnTo>
                  <a:cubicBezTo>
                    <a:pt x="321" y="15"/>
                    <a:pt x="311" y="19"/>
                    <a:pt x="302" y="25"/>
                  </a:cubicBezTo>
                  <a:lnTo>
                    <a:pt x="293" y="16"/>
                  </a:lnTo>
                  <a:lnTo>
                    <a:pt x="271" y="38"/>
                  </a:lnTo>
                  <a:lnTo>
                    <a:pt x="280" y="47"/>
                  </a:lnTo>
                  <a:cubicBezTo>
                    <a:pt x="274" y="56"/>
                    <a:pt x="270" y="66"/>
                    <a:pt x="268" y="77"/>
                  </a:cubicBezTo>
                  <a:lnTo>
                    <a:pt x="255" y="77"/>
                  </a:lnTo>
                  <a:lnTo>
                    <a:pt x="255" y="108"/>
                  </a:lnTo>
                  <a:lnTo>
                    <a:pt x="268" y="108"/>
                  </a:lnTo>
                  <a:cubicBezTo>
                    <a:pt x="270" y="119"/>
                    <a:pt x="274" y="129"/>
                    <a:pt x="280" y="138"/>
                  </a:cubicBezTo>
                  <a:lnTo>
                    <a:pt x="271" y="147"/>
                  </a:lnTo>
                  <a:lnTo>
                    <a:pt x="293" y="169"/>
                  </a:lnTo>
                  <a:lnTo>
                    <a:pt x="302" y="160"/>
                  </a:lnTo>
                  <a:cubicBezTo>
                    <a:pt x="311" y="166"/>
                    <a:pt x="321" y="170"/>
                    <a:pt x="332" y="172"/>
                  </a:cubicBezTo>
                  <a:lnTo>
                    <a:pt x="332" y="185"/>
                  </a:lnTo>
                  <a:lnTo>
                    <a:pt x="363" y="185"/>
                  </a:lnTo>
                  <a:lnTo>
                    <a:pt x="363" y="172"/>
                  </a:lnTo>
                  <a:cubicBezTo>
                    <a:pt x="374" y="170"/>
                    <a:pt x="384" y="166"/>
                    <a:pt x="393" y="160"/>
                  </a:cubicBezTo>
                  <a:lnTo>
                    <a:pt x="402" y="169"/>
                  </a:lnTo>
                  <a:lnTo>
                    <a:pt x="424" y="147"/>
                  </a:lnTo>
                  <a:lnTo>
                    <a:pt x="415" y="138"/>
                  </a:lnTo>
                  <a:cubicBezTo>
                    <a:pt x="421" y="129"/>
                    <a:pt x="425" y="119"/>
                    <a:pt x="427" y="108"/>
                  </a:cubicBezTo>
                  <a:lnTo>
                    <a:pt x="440" y="108"/>
                  </a:lnTo>
                  <a:lnTo>
                    <a:pt x="440" y="108"/>
                  </a:lnTo>
                  <a:close/>
                  <a:moveTo>
                    <a:pt x="348" y="142"/>
                  </a:moveTo>
                  <a:cubicBezTo>
                    <a:pt x="320" y="142"/>
                    <a:pt x="298" y="120"/>
                    <a:pt x="298" y="92"/>
                  </a:cubicBezTo>
                  <a:cubicBezTo>
                    <a:pt x="298" y="65"/>
                    <a:pt x="320" y="43"/>
                    <a:pt x="348" y="43"/>
                  </a:cubicBezTo>
                  <a:cubicBezTo>
                    <a:pt x="375" y="43"/>
                    <a:pt x="398" y="65"/>
                    <a:pt x="398" y="92"/>
                  </a:cubicBezTo>
                  <a:cubicBezTo>
                    <a:pt x="398" y="120"/>
                    <a:pt x="375" y="142"/>
                    <a:pt x="348" y="1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1106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7097" y="1022666"/>
            <a:ext cx="4814002" cy="5934835"/>
          </a:xfrm>
          <a:prstGeom prst="rect">
            <a:avLst/>
          </a:prstGeom>
          <a:effectLst>
            <a:outerShdw blurRad="152400" sx="101000" sy="101000" algn="ctr" rotWithShape="0">
              <a:srgbClr val="5189F0">
                <a:alpha val="48000"/>
              </a:srgbClr>
            </a:outerShdw>
          </a:effectLst>
        </p:spPr>
      </p:pic>
      <p:cxnSp>
        <p:nvCxnSpPr>
          <p:cNvPr id="43" name="肘形连接符 23"/>
          <p:cNvCxnSpPr/>
          <p:nvPr/>
        </p:nvCxnSpPr>
        <p:spPr>
          <a:xfrm rot="16200000" flipH="1" flipV="1">
            <a:off x="4283445" y="330079"/>
            <a:ext cx="227697" cy="2546245"/>
          </a:xfrm>
          <a:prstGeom prst="bentConnector4">
            <a:avLst>
              <a:gd name="adj1" fmla="val 98520"/>
              <a:gd name="adj2" fmla="val 50360"/>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肘形连接符 23"/>
          <p:cNvCxnSpPr/>
          <p:nvPr/>
        </p:nvCxnSpPr>
        <p:spPr>
          <a:xfrm>
            <a:off x="7562713" y="3836527"/>
            <a:ext cx="876251" cy="900369"/>
          </a:xfrm>
          <a:prstGeom prst="bentConnector3">
            <a:avLst>
              <a:gd name="adj1" fmla="val -5590"/>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19709" y="70802"/>
            <a:ext cx="10373711"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Advanced Industrial Design</a:t>
            </a:r>
            <a:r>
              <a:rPr lang="et-EE"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 / täiustatud tööstusdisain?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74"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8452617" y="1520524"/>
            <a:ext cx="36068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Elegant</a:t>
            </a: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ne</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välimus</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Metallraami</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anodeerimine</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liivapritsitöötlus</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20" name="肘形连接符 23"/>
          <p:cNvCxnSpPr>
            <a:stCxn id="21" idx="6"/>
            <a:endCxn id="74" idx="1"/>
          </p:cNvCxnSpPr>
          <p:nvPr/>
        </p:nvCxnSpPr>
        <p:spPr>
          <a:xfrm>
            <a:off x="7927505" y="1779622"/>
            <a:ext cx="525112" cy="2512"/>
          </a:xfrm>
          <a:prstGeom prst="bentConnector3">
            <a:avLst>
              <a:gd name="adj1" fmla="val 50000"/>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7802361" y="1717050"/>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5"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8452617" y="3019831"/>
            <a:ext cx="36068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endPar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defTabSz="1218956" eaLnBrk="1" hangingPunct="1">
              <a:defRPr/>
            </a:pPr>
            <a:r>
              <a:rPr lang="en-US" altLang="zh-CN" sz="140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Võimas</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riistvara</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sz="140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süsteem</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8-core CPU, 8GB RAM + 128 GB ROM, Android 13.0</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26" name="肘形连接符 23"/>
          <p:cNvCxnSpPr>
            <a:stCxn id="27" idx="6"/>
            <a:endCxn id="25" idx="1"/>
          </p:cNvCxnSpPr>
          <p:nvPr/>
        </p:nvCxnSpPr>
        <p:spPr>
          <a:xfrm>
            <a:off x="7549061" y="3178293"/>
            <a:ext cx="903556" cy="210870"/>
          </a:xfrm>
          <a:prstGeom prst="bentConnector3">
            <a:avLst>
              <a:gd name="adj1" fmla="val 50946"/>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7423917" y="3115721"/>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8"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8438964" y="5803874"/>
            <a:ext cx="36068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Paindlik paigaldus</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nii</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seinale</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kui</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ka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põrandale</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paigaldamist</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29" name="肘形连接符 23"/>
          <p:cNvCxnSpPr>
            <a:stCxn id="30" idx="6"/>
            <a:endCxn id="28" idx="1"/>
          </p:cNvCxnSpPr>
          <p:nvPr/>
        </p:nvCxnSpPr>
        <p:spPr>
          <a:xfrm>
            <a:off x="7469604" y="6061862"/>
            <a:ext cx="969360" cy="3622"/>
          </a:xfrm>
          <a:prstGeom prst="bentConnector3">
            <a:avLst>
              <a:gd name="adj1" fmla="val 50000"/>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7344460" y="5999290"/>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2"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159121" y="4441462"/>
            <a:ext cx="31445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defTabSz="1218956" eaLnBrk="1" hangingPunct="1">
              <a:defRPr/>
            </a:pPr>
            <a:r>
              <a:rPr lang="en-US" altLang="zh-CN" sz="140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Esipaneeli</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liidesed</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1*HDMI in,</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 2*</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USB 3.0,</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1*</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 TOUCH-USB,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1*</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Type-C</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pPr lvl="0" defTabSz="1218956" eaLnBrk="1" hangingPunct="1">
              <a:defRPr/>
            </a:pP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cxnSp>
        <p:nvCxnSpPr>
          <p:cNvPr id="44" name="肘形连接符 23"/>
          <p:cNvCxnSpPr>
            <a:stCxn id="45" idx="0"/>
          </p:cNvCxnSpPr>
          <p:nvPr/>
        </p:nvCxnSpPr>
        <p:spPr>
          <a:xfrm rot="16200000" flipH="1" flipV="1">
            <a:off x="3154944" y="3694855"/>
            <a:ext cx="1105064" cy="1230231"/>
          </a:xfrm>
          <a:prstGeom prst="bentConnector4">
            <a:avLst>
              <a:gd name="adj1" fmla="val 99952"/>
              <a:gd name="adj2" fmla="val 52543"/>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5" name="椭圆 44"/>
          <p:cNvSpPr/>
          <p:nvPr/>
        </p:nvSpPr>
        <p:spPr>
          <a:xfrm>
            <a:off x="4260019" y="3757439"/>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51"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159121" y="2820532"/>
            <a:ext cx="30036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Piisavad liidesed</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2*HDMI in,  1*HDMI out,</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 1*VGA In, 1*DP In, 1*Audio In</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1*</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Audio Out,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1*</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SPDIF Out,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2*</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TOUCH-USB,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2*</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USB 3.0,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1*</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USB 2.0,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1*</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Type-C, </a:t>
            </a:r>
            <a:r>
              <a:rPr lang="it-IT"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1*</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rPr>
              <a:t>RS232</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54" name="椭圆 53"/>
          <p:cNvSpPr/>
          <p:nvPr/>
        </p:nvSpPr>
        <p:spPr>
          <a:xfrm>
            <a:off x="3989414" y="2840701"/>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57" name="肘形连接符 23"/>
          <p:cNvCxnSpPr>
            <a:stCxn id="54" idx="2"/>
            <a:endCxn id="51" idx="3"/>
          </p:cNvCxnSpPr>
          <p:nvPr/>
        </p:nvCxnSpPr>
        <p:spPr>
          <a:xfrm rot="10800000" flipV="1">
            <a:off x="3162820" y="2903272"/>
            <a:ext cx="826594" cy="502035"/>
          </a:xfrm>
          <a:prstGeom prst="bentConnector3">
            <a:avLst>
              <a:gd name="adj1" fmla="val 50000"/>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159121" y="5803002"/>
            <a:ext cx="3148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Sisseehitatud kõlarid</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built-in 2*15W+ 25W loudspeakers</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77"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8452617" y="4459573"/>
            <a:ext cx="36068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NFC </a:t>
            </a:r>
            <a:r>
              <a:rPr lang="en-US" altLang="zh-CN" sz="140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ktsiooni</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dirty="0" err="1">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mo</a:t>
            </a:r>
            <a:r>
              <a:rPr lang="et-EE"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odul</a:t>
            </a:r>
            <a:r>
              <a:rPr lang="en-US" altLang="zh-CN" sz="1400" dirty="0">
                <a:solidFill>
                  <a:srgbClr val="6B63FF"/>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NFC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projektsioonimoodul</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toetab</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Android-</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telefonide</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ühepuudutuselist</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b="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edastamist</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78" name="椭圆 77"/>
          <p:cNvSpPr/>
          <p:nvPr/>
        </p:nvSpPr>
        <p:spPr>
          <a:xfrm>
            <a:off x="7451222" y="3792236"/>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66" name="肘形连接符 23"/>
          <p:cNvCxnSpPr/>
          <p:nvPr/>
        </p:nvCxnSpPr>
        <p:spPr>
          <a:xfrm rot="5400000">
            <a:off x="2728836" y="4000275"/>
            <a:ext cx="2264161" cy="1864512"/>
          </a:xfrm>
          <a:prstGeom prst="bentConnector3">
            <a:avLst>
              <a:gd name="adj1" fmla="val 99444"/>
            </a:avLst>
          </a:prstGeom>
          <a:ln w="19050">
            <a:solidFill>
              <a:srgbClr val="6B63F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4730589" y="3771335"/>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1" name="椭圆 40"/>
          <p:cNvSpPr/>
          <p:nvPr/>
        </p:nvSpPr>
        <p:spPr>
          <a:xfrm>
            <a:off x="5608830" y="1437752"/>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46"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159121" y="1494680"/>
            <a:ext cx="290583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lvl="0" defTabSz="1218956" eaLnBrk="1" hangingPunct="1">
              <a:defRPr/>
            </a:pP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Sisseehitatud kaamera ja mikrofon</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Sisseehitatud</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8MP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kaamera</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ja</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8-</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mikrofoniline</a:t>
            </a:r>
            <a:r>
              <a:rPr lang="en-US"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t-EE" altLang="zh-CN"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massiiv, mis suudab heli kätte saada kuni 12m kauguselt</a:t>
            </a:r>
            <a:endParaRPr lang="zh-CN" altLang="en-US" sz="1400" b="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6" name="Rectangle 4">
            <a:extLst>
              <a:ext uri="{FF2B5EF4-FFF2-40B4-BE49-F238E27FC236}">
                <a16:creationId xmlns:a16="http://schemas.microsoft.com/office/drawing/2014/main" id="{C60BFA63-22C6-CBB1-709D-CB1DC9FFB449}"/>
              </a:ext>
            </a:extLst>
          </p:cNvPr>
          <p:cNvSpPr>
            <a:spLocks noChangeArrowheads="1"/>
          </p:cNvSpPr>
          <p:nvPr/>
        </p:nvSpPr>
        <p:spPr bwMode="auto">
          <a:xfrm>
            <a:off x="0" y="0"/>
            <a:ext cx="17367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A48FEC1D-3763-0E62-0C52-D374FF43F254}"/>
              </a:ext>
            </a:extLst>
          </p:cNvPr>
          <p:cNvSpPr>
            <a:spLocks noChangeArrowheads="1"/>
          </p:cNvSpPr>
          <p:nvPr/>
        </p:nvSpPr>
        <p:spPr bwMode="auto">
          <a:xfrm>
            <a:off x="0" y="0"/>
            <a:ext cx="555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97004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Outstanding Display</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sp>
        <p:nvSpPr>
          <p:cNvPr id="2" name="矩形 1"/>
          <p:cNvSpPr/>
          <p:nvPr/>
        </p:nvSpPr>
        <p:spPr>
          <a:xfrm>
            <a:off x="543625" y="1619720"/>
            <a:ext cx="395800" cy="395800"/>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dirty="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4" name="文本框 23"/>
          <p:cNvSpPr txBox="1"/>
          <p:nvPr/>
        </p:nvSpPr>
        <p:spPr>
          <a:xfrm>
            <a:off x="1080677" y="1505996"/>
            <a:ext cx="589241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4K </a:t>
            </a:r>
            <a:r>
              <a:rPr kumimoji="0" lang="et-EE"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Resolutsioon</a:t>
            </a:r>
            <a:endPar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144000" lvl="0" indent="-144000" defTabSz="914332" fontAlgn="base">
              <a:spcBef>
                <a:spcPct val="0"/>
              </a:spcBef>
              <a:spcAft>
                <a:spcPct val="0"/>
              </a:spcAft>
              <a:buClr>
                <a:prstClr val="black"/>
              </a:buClr>
              <a:buFont typeface="Century Gothic" panose="020B0502020202020204" pitchFamily="34" charset="0"/>
              <a:buChar char="-"/>
              <a:defRPr/>
            </a:pPr>
            <a:r>
              <a:rPr lang="fi-FI"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1,07 miljardit värvi, pildi detailide põhjalik taastamine.</a:t>
            </a:r>
            <a:endPar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25" name="文本框 24"/>
          <p:cNvSpPr txBox="1"/>
          <p:nvPr/>
        </p:nvSpPr>
        <p:spPr>
          <a:xfrm>
            <a:off x="480010" y="1648829"/>
            <a:ext cx="5230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altLang="zh-CN" kern="0" dirty="0">
                <a:solidFill>
                  <a:schemeClr val="bg1"/>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4K</a:t>
            </a:r>
          </a:p>
        </p:txBody>
      </p:sp>
      <p:sp>
        <p:nvSpPr>
          <p:cNvPr id="26" name="矩形 25"/>
          <p:cNvSpPr/>
          <p:nvPr/>
        </p:nvSpPr>
        <p:spPr>
          <a:xfrm>
            <a:off x="543625" y="2764781"/>
            <a:ext cx="395800" cy="395800"/>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7" name="文本框 26"/>
          <p:cNvSpPr txBox="1"/>
          <p:nvPr/>
        </p:nvSpPr>
        <p:spPr>
          <a:xfrm>
            <a:off x="1080677" y="2543336"/>
            <a:ext cx="5459823" cy="1054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t-EE"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Peegeldusvastane klaas</a:t>
            </a:r>
            <a:endPar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144000" lvl="0" indent="-144000" defTabSz="914332" fontAlgn="base">
              <a:spcBef>
                <a:spcPct val="0"/>
              </a:spcBef>
              <a:spcAft>
                <a:spcPct val="0"/>
              </a:spcAft>
              <a:buClr>
                <a:prstClr val="black"/>
              </a:buClr>
              <a:buFont typeface="Century Gothic" panose="020B0502020202020204" pitchFamily="34" charset="0"/>
              <a:buChar char="-"/>
              <a:defRPr/>
            </a:pP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Professionaalne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peegeldusvastane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töötlus</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selgem</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ekraan</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plekivastane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libisemisvastane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purunemiskindel</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sõrmejälgedevastane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601" y="2831757"/>
            <a:ext cx="261848" cy="261848"/>
          </a:xfrm>
          <a:prstGeom prst="rect">
            <a:avLst/>
          </a:prstGeom>
        </p:spPr>
      </p:pic>
      <p:sp>
        <p:nvSpPr>
          <p:cNvPr id="29" name="文本框 28"/>
          <p:cNvSpPr txBox="1"/>
          <p:nvPr/>
        </p:nvSpPr>
        <p:spPr>
          <a:xfrm>
            <a:off x="1080677" y="3813211"/>
            <a:ext cx="5459823"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Optiline</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sinise</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valguse</a:t>
            </a:r>
            <a:r>
              <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 </a:t>
            </a:r>
            <a:r>
              <a:rPr kumimoji="0" lang="en-US" altLang="zh-CN" b="1" u="none" strike="noStrike" kern="0" cap="none" spc="0" normalizeH="0" baseline="0" noProof="0" dirty="0" err="1">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filtratsioon</a:t>
            </a:r>
            <a:endParaRPr kumimoji="0" lang="et-EE"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Filtreerib</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üle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90%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ultralühilainelisest</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sinisest</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valgusest</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et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kaitsta</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inim</a:t>
            </a:r>
            <a:r>
              <a:rPr lang="et-EE"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ese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silmi</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Tõkestab</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kahjulikku</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sinist</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valgust</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riistvara</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abil</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kaitstes</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silmi</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ilma</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värvikõrvalekalleteta</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30" name="矩形 29"/>
          <p:cNvSpPr/>
          <p:nvPr/>
        </p:nvSpPr>
        <p:spPr>
          <a:xfrm>
            <a:off x="543625" y="4034656"/>
            <a:ext cx="395800" cy="395800"/>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030" y="4060217"/>
            <a:ext cx="344679" cy="344679"/>
          </a:xfrm>
          <a:prstGeom prst="rect">
            <a:avLst/>
          </a:prstGeom>
        </p:spPr>
      </p:pic>
      <p:sp>
        <p:nvSpPr>
          <p:cNvPr id="33" name="文本框 32"/>
          <p:cNvSpPr txBox="1"/>
          <p:nvPr/>
        </p:nvSpPr>
        <p:spPr>
          <a:xfrm>
            <a:off x="1080677" y="5201778"/>
            <a:ext cx="5459823" cy="838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t-EE"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Maailmatasemel paneel</a:t>
            </a:r>
            <a:endParaRPr kumimoji="0" lang="en-US" altLang="zh-CN" b="1" u="none" strike="noStrike" kern="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a:p>
            <a:pPr marL="144000" lvl="0" indent="-144000" defTabSz="914332" fontAlgn="base">
              <a:spcBef>
                <a:spcPct val="0"/>
              </a:spcBef>
              <a:spcAft>
                <a:spcPct val="0"/>
              </a:spcAft>
              <a:buClr>
                <a:prstClr val="black"/>
              </a:buClr>
              <a:buFont typeface="Century Gothic" panose="020B0502020202020204" pitchFamily="34" charset="0"/>
              <a:buChar char="-"/>
              <a:defRPr/>
            </a:pP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Maailmatasemel</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DLED-</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tagantvalgustusega</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paneel</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tagades</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peenema</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kuvamise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ühtlasema</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lang="en-US" altLang="zh-CN" sz="1400" kern="0" dirty="0" err="1">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heleduse</a:t>
            </a:r>
            <a:r>
              <a:rPr lang="en-US" altLang="zh-CN" sz="1400" kern="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p>
        </p:txBody>
      </p:sp>
      <p:sp>
        <p:nvSpPr>
          <p:cNvPr id="34" name="矩形 33"/>
          <p:cNvSpPr/>
          <p:nvPr/>
        </p:nvSpPr>
        <p:spPr>
          <a:xfrm>
            <a:off x="543625" y="5423223"/>
            <a:ext cx="395800" cy="395800"/>
          </a:xfrm>
          <a:prstGeom prst="rect">
            <a:avLst/>
          </a:prstGeom>
          <a:gradFill flip="none" rotWithShape="1">
            <a:gsLst>
              <a:gs pos="100000">
                <a:srgbClr val="65B7F3"/>
              </a:gs>
              <a:gs pos="0">
                <a:srgbClr val="B59AE3"/>
              </a:gs>
            </a:gsLst>
            <a:lin ang="10800000" scaled="1"/>
            <a:tileRect/>
          </a:gradFill>
          <a:ln w="2857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sz="1600" b="1" kern="0">
              <a:solidFill>
                <a:prstClr val="white"/>
              </a:solidFill>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12" y="5466560"/>
            <a:ext cx="380226" cy="30912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2385" y="3837192"/>
            <a:ext cx="608712" cy="285334"/>
          </a:xfrm>
          <a:prstGeom prst="rect">
            <a:avLst/>
          </a:prstGeom>
        </p:spPr>
      </p:pic>
      <p:grpSp>
        <p:nvGrpSpPr>
          <p:cNvPr id="14" name="组合 13"/>
          <p:cNvGrpSpPr/>
          <p:nvPr/>
        </p:nvGrpSpPr>
        <p:grpSpPr>
          <a:xfrm>
            <a:off x="6870698" y="2209995"/>
            <a:ext cx="4991102" cy="2993723"/>
            <a:chOff x="7200898" y="2321089"/>
            <a:chExt cx="4597402" cy="2757577"/>
          </a:xfrm>
        </p:grpSpPr>
        <p:pic>
          <p:nvPicPr>
            <p:cNvPr id="9" name="图片 8"/>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11500"/>
                      </a14:imgEffect>
                    </a14:imgLayer>
                  </a14:imgProps>
                </a:ext>
              </a:extLst>
            </a:blip>
            <a:srcRect l="8325" r="46859"/>
            <a:stretch/>
          </p:blipFill>
          <p:spPr>
            <a:xfrm>
              <a:off x="7200899" y="2321089"/>
              <a:ext cx="2241265" cy="2546257"/>
            </a:xfrm>
            <a:prstGeom prst="rect">
              <a:avLst/>
            </a:prstGeom>
          </p:spPr>
        </p:pic>
        <p:sp>
          <p:nvSpPr>
            <p:cNvPr id="13" name="矩形 12"/>
            <p:cNvSpPr/>
            <p:nvPr/>
          </p:nvSpPr>
          <p:spPr>
            <a:xfrm>
              <a:off x="7200898" y="2321089"/>
              <a:ext cx="2241265" cy="2634466"/>
            </a:xfrm>
            <a:prstGeom prst="rect">
              <a:avLst/>
            </a:prstGeom>
            <a:solidFill>
              <a:srgbClr val="FFC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rotWithShape="1">
            <a:blip r:embed="rId10"/>
            <a:srcRect l="53141"/>
            <a:stretch/>
          </p:blipFill>
          <p:spPr>
            <a:xfrm>
              <a:off x="9454865" y="2321089"/>
              <a:ext cx="2343435" cy="2546257"/>
            </a:xfrm>
            <a:prstGeom prst="rect">
              <a:avLst/>
            </a:prstGeom>
          </p:spPr>
        </p:pic>
        <p:sp>
          <p:nvSpPr>
            <p:cNvPr id="40" name="文本框 39"/>
            <p:cNvSpPr txBox="1"/>
            <p:nvPr/>
          </p:nvSpPr>
          <p:spPr>
            <a:xfrm>
              <a:off x="7200899" y="4832445"/>
              <a:ext cx="2241266" cy="246221"/>
            </a:xfrm>
            <a:prstGeom prst="rect">
              <a:avLst/>
            </a:prstGeom>
            <a:solidFill>
              <a:srgbClr val="8B82E2"/>
            </a:solid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altLang="zh-CN" sz="1000" b="1" u="none" strike="noStrike" kern="0" cap="none" spc="0" normalizeH="0" baseline="0" noProof="0" dirty="0">
                  <a:ln>
                    <a:noFill/>
                  </a:ln>
                  <a:solidFill>
                    <a:schemeClr val="bg1"/>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Conventional Anti-blue Light</a:t>
              </a:r>
            </a:p>
          </p:txBody>
        </p:sp>
        <p:sp>
          <p:nvSpPr>
            <p:cNvPr id="41" name="文本框 40"/>
            <p:cNvSpPr txBox="1"/>
            <p:nvPr/>
          </p:nvSpPr>
          <p:spPr>
            <a:xfrm>
              <a:off x="9454865" y="4832445"/>
              <a:ext cx="2343435" cy="246221"/>
            </a:xfrm>
            <a:prstGeom prst="rect">
              <a:avLst/>
            </a:prstGeom>
            <a:solidFill>
              <a:srgbClr val="5189F0"/>
            </a:solid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altLang="zh-CN" sz="1000" b="1" u="none" strike="noStrike" kern="0" cap="none" spc="0" normalizeH="0" baseline="0" noProof="0" dirty="0">
                  <a:ln>
                    <a:noFill/>
                  </a:ln>
                  <a:solidFill>
                    <a:schemeClr val="bg1"/>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rPr>
                <a:t>Optical Anti-blue Light</a:t>
              </a:r>
            </a:p>
          </p:txBody>
        </p:sp>
      </p:grpSp>
    </p:spTree>
    <p:custDataLst>
      <p:tags r:id="rId1"/>
    </p:custDataLst>
    <p:extLst>
      <p:ext uri="{BB962C8B-B14F-4D97-AF65-F5344CB8AC3E}">
        <p14:creationId xmlns:p14="http://schemas.microsoft.com/office/powerpoint/2010/main" val="384461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 b="-2000"/>
          </a:stretch>
        </a:blipFill>
        <a:effectLst/>
      </p:bgPr>
    </p:bg>
    <p:spTree>
      <p:nvGrpSpPr>
        <p:cNvPr id="1" name=""/>
        <p:cNvGrpSpPr/>
        <p:nvPr/>
      </p:nvGrpSpPr>
      <p:grpSpPr>
        <a:xfrm>
          <a:off x="0" y="0"/>
          <a:ext cx="0" cy="0"/>
          <a:chOff x="0" y="0"/>
          <a:chExt cx="0" cy="0"/>
        </a:xfrm>
      </p:grpSpPr>
      <p:sp>
        <p:nvSpPr>
          <p:cNvPr id="10" name="文本框 9"/>
          <p:cNvSpPr txBox="1"/>
          <p:nvPr/>
        </p:nvSpPr>
        <p:spPr>
          <a:xfrm>
            <a:off x="219710" y="70802"/>
            <a:ext cx="7171690" cy="523220"/>
          </a:xfrm>
          <a:prstGeom prst="rect">
            <a:avLst/>
          </a:prstGeom>
          <a:noFill/>
        </p:spPr>
        <p:txBody>
          <a:bodyPr wrap="square" rtlCol="0">
            <a:spAutoFit/>
          </a:bodyPr>
          <a:lstStyle/>
          <a:p>
            <a:pPr lvl="0"/>
            <a:r>
              <a:rPr lang="en-US" altLang="zh-CN" sz="2800" b="1" dirty="0">
                <a:solidFill>
                  <a:prstClr val="white"/>
                </a:solidFill>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rPr>
              <a:t>Specially Designed Writing Pen</a:t>
            </a:r>
            <a:endParaRPr kumimoji="0" lang="en-US" altLang="zh-CN" sz="28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Helvetica Now Text Bold" panose="020B0604030202020204" charset="0"/>
              <a:sym typeface="Helvetica Now Text" panose="020B0504030202020204" pitchFamily="34" charset="0"/>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7496"/>
          <a:stretch/>
        </p:blipFill>
        <p:spPr>
          <a:xfrm>
            <a:off x="248050" y="1124233"/>
            <a:ext cx="5641230" cy="5164388"/>
          </a:xfrm>
          <a:prstGeom prst="rect">
            <a:avLst/>
          </a:prstGeom>
        </p:spPr>
      </p:pic>
      <p:sp>
        <p:nvSpPr>
          <p:cNvPr id="6" name="椭圆 5"/>
          <p:cNvSpPr/>
          <p:nvPr/>
        </p:nvSpPr>
        <p:spPr>
          <a:xfrm>
            <a:off x="1398246" y="1316596"/>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7"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474553" y="1092200"/>
            <a:ext cx="39678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marL="162000" marR="0" lvl="0" indent="-162000" algn="l" defTabSz="1218956"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t>
            </a: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liiatsi ots</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PET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värvimine</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plekikindel</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8"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474553" y="1522774"/>
            <a:ext cx="39678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marL="162000" marR="0" lvl="0" indent="-162000" algn="l" defTabSz="1218956"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Connector: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3-stage redundant-free structure, no assembly gap.</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9"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474553" y="2747510"/>
            <a:ext cx="39678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marL="162000" marR="0" lvl="0" indent="-162000" algn="l" defTabSz="1218956"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Logo: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Must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lasergraveeritud</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logo.</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1"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474553" y="3563227"/>
            <a:ext cx="39678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marL="162000" marR="0" lvl="0" indent="-162000" algn="l" defTabSz="1218956"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Pliiatsi välimus</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Varihall</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pastakakere</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ja must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pastaka</a:t>
            </a:r>
            <a:r>
              <a:rPr kumimoji="0" lang="et-EE"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ots</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sobitades</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kogu</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seadme</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en-US" altLang="zh-CN" sz="1400" b="0" i="0" u="none" strike="noStrike" kern="1200" cap="none" spc="0" normalizeH="0" baseline="0" noProof="0" dirty="0" err="1">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värvi</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2"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2474553" y="5005167"/>
            <a:ext cx="39678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marL="162000" marR="0" lvl="0" indent="-162000" algn="l" defTabSz="1218956"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t-EE"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Kirjutamisots</a:t>
            </a:r>
            <a:r>
              <a:rPr kumimoji="0" lang="en-US" altLang="zh-CN" sz="1400" b="1"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a:t>
            </a:r>
            <a:r>
              <a:rPr kumimoji="0" lang="fi-FI"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Must TPU materjal, mustust tõrjuv, kvaliteetne kirjutamiskogemus ja hea kaitse kukkumise eest.</a:t>
            </a:r>
            <a:endParaRPr kumimoji="0" lang="zh-CN" altLang="en-US"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sp>
        <p:nvSpPr>
          <p:cNvPr id="13" name="椭圆 12"/>
          <p:cNvSpPr/>
          <p:nvPr/>
        </p:nvSpPr>
        <p:spPr>
          <a:xfrm>
            <a:off x="1398246" y="5588455"/>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4" name="椭圆 13"/>
          <p:cNvSpPr/>
          <p:nvPr/>
        </p:nvSpPr>
        <p:spPr>
          <a:xfrm>
            <a:off x="1398246" y="1489041"/>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5" name="椭圆 14"/>
          <p:cNvSpPr/>
          <p:nvPr/>
        </p:nvSpPr>
        <p:spPr>
          <a:xfrm>
            <a:off x="1398246" y="2350742"/>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16" name="椭圆 15"/>
          <p:cNvSpPr/>
          <p:nvPr/>
        </p:nvSpPr>
        <p:spPr>
          <a:xfrm>
            <a:off x="1398246" y="3729397"/>
            <a:ext cx="125144" cy="125144"/>
          </a:xfrm>
          <a:prstGeom prst="ellipse">
            <a:avLst/>
          </a:prstGeom>
          <a:solidFill>
            <a:srgbClr val="6B63FF"/>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B63FF"/>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cxnSp>
        <p:nvCxnSpPr>
          <p:cNvPr id="17" name="肘形连接符 16"/>
          <p:cNvCxnSpPr>
            <a:stCxn id="6" idx="0"/>
            <a:endCxn id="7" idx="1"/>
          </p:cNvCxnSpPr>
          <p:nvPr/>
        </p:nvCxnSpPr>
        <p:spPr>
          <a:xfrm rot="5400000" flipH="1" flipV="1">
            <a:off x="1932432" y="774476"/>
            <a:ext cx="70507" cy="1013735"/>
          </a:xfrm>
          <a:prstGeom prst="bentConnector2">
            <a:avLst/>
          </a:prstGeom>
          <a:ln w="12700">
            <a:solidFill>
              <a:schemeClr val="bg1">
                <a:lumMod val="6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肘形连接符 17"/>
          <p:cNvCxnSpPr>
            <a:stCxn id="14" idx="6"/>
            <a:endCxn id="8" idx="1"/>
          </p:cNvCxnSpPr>
          <p:nvPr/>
        </p:nvCxnSpPr>
        <p:spPr>
          <a:xfrm>
            <a:off x="1523391" y="1551613"/>
            <a:ext cx="951163" cy="232771"/>
          </a:xfrm>
          <a:prstGeom prst="bentConnector3">
            <a:avLst>
              <a:gd name="adj1" fmla="val 50000"/>
            </a:avLst>
          </a:prstGeom>
          <a:ln w="12700">
            <a:solidFill>
              <a:schemeClr val="bg1">
                <a:lumMod val="6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15" idx="6"/>
            <a:endCxn id="9" idx="1"/>
          </p:cNvCxnSpPr>
          <p:nvPr/>
        </p:nvCxnSpPr>
        <p:spPr>
          <a:xfrm>
            <a:off x="1523391" y="2413314"/>
            <a:ext cx="951163" cy="488085"/>
          </a:xfrm>
          <a:prstGeom prst="bentConnector3">
            <a:avLst>
              <a:gd name="adj1" fmla="val 50000"/>
            </a:avLst>
          </a:prstGeom>
          <a:ln w="12700">
            <a:solidFill>
              <a:schemeClr val="bg1">
                <a:lumMod val="6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20" name="肘形连接符 23"/>
          <p:cNvCxnSpPr>
            <a:stCxn id="16" idx="6"/>
            <a:endCxn id="11" idx="1"/>
          </p:cNvCxnSpPr>
          <p:nvPr/>
        </p:nvCxnSpPr>
        <p:spPr>
          <a:xfrm>
            <a:off x="1523390" y="3791969"/>
            <a:ext cx="951163" cy="32868"/>
          </a:xfrm>
          <a:prstGeom prst="bentConnector3">
            <a:avLst>
              <a:gd name="adj1" fmla="val 50000"/>
            </a:avLst>
          </a:prstGeom>
          <a:ln w="12700">
            <a:solidFill>
              <a:schemeClr val="bg1">
                <a:lumMod val="6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21" name="肘形连接符 20"/>
          <p:cNvCxnSpPr>
            <a:stCxn id="13" idx="6"/>
            <a:endCxn id="12" idx="1"/>
          </p:cNvCxnSpPr>
          <p:nvPr/>
        </p:nvCxnSpPr>
        <p:spPr>
          <a:xfrm flipV="1">
            <a:off x="1523391" y="5374499"/>
            <a:ext cx="951163" cy="276529"/>
          </a:xfrm>
          <a:prstGeom prst="bentConnector3">
            <a:avLst>
              <a:gd name="adj1" fmla="val 50000"/>
            </a:avLst>
          </a:prstGeom>
          <a:ln w="12700">
            <a:solidFill>
              <a:schemeClr val="bg1">
                <a:lumMod val="65000"/>
              </a:schemeClr>
            </a:solidFill>
            <a:prstDash val="dash"/>
            <a:headEnd type="oval"/>
            <a:tailEnd type="none"/>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634398" y="4815248"/>
            <a:ext cx="679369" cy="203799"/>
            <a:chOff x="2281973" y="4939073"/>
            <a:chExt cx="679369" cy="203799"/>
          </a:xfrm>
        </p:grpSpPr>
        <p:sp>
          <p:nvSpPr>
            <p:cNvPr id="22" name="五角星 21"/>
            <p:cNvSpPr/>
            <p:nvPr/>
          </p:nvSpPr>
          <p:spPr>
            <a:xfrm>
              <a:off x="2281973" y="4939073"/>
              <a:ext cx="203799" cy="203799"/>
            </a:xfrm>
            <a:prstGeom prst="star5">
              <a:avLst/>
            </a:prstGeom>
            <a:solidFill>
              <a:srgbClr val="6B63FF"/>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3" name="五角星 22"/>
            <p:cNvSpPr/>
            <p:nvPr/>
          </p:nvSpPr>
          <p:spPr>
            <a:xfrm>
              <a:off x="2519759" y="4939073"/>
              <a:ext cx="203799" cy="203799"/>
            </a:xfrm>
            <a:prstGeom prst="star5">
              <a:avLst/>
            </a:prstGeom>
            <a:solidFill>
              <a:srgbClr val="6B63FF"/>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sp>
          <p:nvSpPr>
            <p:cNvPr id="24" name="五角星 23"/>
            <p:cNvSpPr/>
            <p:nvPr/>
          </p:nvSpPr>
          <p:spPr>
            <a:xfrm>
              <a:off x="2757543" y="4939073"/>
              <a:ext cx="203799" cy="203799"/>
            </a:xfrm>
            <a:prstGeom prst="star5">
              <a:avLst/>
            </a:prstGeom>
            <a:solidFill>
              <a:srgbClr val="6B63FF"/>
            </a:solidFill>
            <a:ln>
              <a:noFill/>
            </a:ln>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9323B"/>
                </a:solidFill>
                <a:effectLst/>
                <a:uLnTx/>
                <a:uFillTx/>
                <a:latin typeface="Helvetica Now Text" panose="020B0504030202020204" pitchFamily="34" charset="0"/>
                <a:ea typeface="微软雅黑" panose="020B0503020204020204" pitchFamily="34" charset="-122"/>
                <a:sym typeface="Helvetica Now Text" panose="020B0504030202020204" pitchFamily="34" charset="0"/>
              </a:endParaRPr>
            </a:p>
          </p:txBody>
        </p:sp>
      </p:grpSp>
      <p:sp>
        <p:nvSpPr>
          <p:cNvPr id="25" name="Text Box 10">
            <a:extLst>
              <a:ext uri="{FF2B5EF4-FFF2-40B4-BE49-F238E27FC236}">
                <a16:creationId xmlns:a16="http://schemas.microsoft.com/office/drawing/2014/main" id="{8BDE7A11-0A56-47EC-9DDD-6F10A40D5BF0}"/>
              </a:ext>
            </a:extLst>
          </p:cNvPr>
          <p:cNvSpPr txBox="1">
            <a:spLocks noChangeArrowheads="1"/>
          </p:cNvSpPr>
          <p:nvPr/>
        </p:nvSpPr>
        <p:spPr bwMode="auto">
          <a:xfrm>
            <a:off x="595436" y="6079386"/>
            <a:ext cx="6382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微软雅黑" pitchFamily="82" charset="2"/>
              </a:defRPr>
            </a:lvl1pPr>
            <a:lvl2pPr marL="742950" indent="-285750" eaLnBrk="0" hangingPunct="0">
              <a:defRPr b="1">
                <a:solidFill>
                  <a:schemeClr val="tx1"/>
                </a:solidFill>
                <a:latin typeface="Arial" pitchFamily="34" charset="0"/>
                <a:ea typeface="微软雅黑" pitchFamily="82" charset="2"/>
              </a:defRPr>
            </a:lvl2pPr>
            <a:lvl3pPr marL="1143000" indent="-228600" eaLnBrk="0" hangingPunct="0">
              <a:defRPr b="1">
                <a:solidFill>
                  <a:schemeClr val="tx1"/>
                </a:solidFill>
                <a:latin typeface="Arial" pitchFamily="34" charset="0"/>
                <a:ea typeface="微软雅黑" pitchFamily="82" charset="2"/>
              </a:defRPr>
            </a:lvl3pPr>
            <a:lvl4pPr marL="1600200" indent="-228600" eaLnBrk="0" hangingPunct="0">
              <a:defRPr b="1">
                <a:solidFill>
                  <a:schemeClr val="tx1"/>
                </a:solidFill>
                <a:latin typeface="Arial" pitchFamily="34" charset="0"/>
                <a:ea typeface="微软雅黑" pitchFamily="82" charset="2"/>
              </a:defRPr>
            </a:lvl4pPr>
            <a:lvl5pPr marL="2057400" indent="-228600" eaLnBrk="0" hangingPunct="0">
              <a:defRPr b="1">
                <a:solidFill>
                  <a:schemeClr val="tx1"/>
                </a:solidFill>
                <a:latin typeface="Arial" pitchFamily="34" charset="0"/>
                <a:ea typeface="微软雅黑" pitchFamily="82" charset="2"/>
              </a:defRPr>
            </a:lvl5pPr>
            <a:lvl6pPr marL="25146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6pPr>
            <a:lvl7pPr marL="29718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7pPr>
            <a:lvl8pPr marL="34290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8pPr>
            <a:lvl9pPr marL="3886200" indent="-228600" eaLnBrk="0" fontAlgn="base" hangingPunct="0">
              <a:spcBef>
                <a:spcPct val="0"/>
              </a:spcBef>
              <a:spcAft>
                <a:spcPct val="0"/>
              </a:spcAft>
              <a:buFont typeface="Arial" pitchFamily="34" charset="0"/>
              <a:defRPr b="1">
                <a:solidFill>
                  <a:schemeClr val="tx1"/>
                </a:solidFill>
                <a:latin typeface="Arial" pitchFamily="34" charset="0"/>
                <a:ea typeface="微软雅黑" pitchFamily="82" charset="2"/>
              </a:defRPr>
            </a:lvl9pPr>
          </a:lstStyle>
          <a:p>
            <a:pPr marL="144000" marR="0" lvl="0" indent="-144000" defTabSz="1218956"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kumimoji="0" lang="en-US" altLang="zh-CN" sz="1400" b="1" i="0" u="none" strike="noStrike" kern="1200" cap="none" spc="0" normalizeH="0" baseline="0" noProof="0" dirty="0">
                <a:ln>
                  <a:noFill/>
                </a:ln>
                <a:solidFill>
                  <a:srgbClr val="6B63FF"/>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Two pens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are included within the</a:t>
            </a:r>
            <a:r>
              <a:rPr kumimoji="0" lang="en-US" altLang="zh-CN" sz="1400" b="0" i="0" u="none" strike="noStrike" kern="1200" cap="none" spc="0" normalizeH="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IFP’s </a:t>
            </a:r>
            <a:r>
              <a:rPr kumimoji="0" lang="en-US" altLang="zh-CN" sz="1400" b="0" i="0" u="none" strike="noStrike" kern="1200" cap="none" spc="0" normalizeH="0" baseline="0" noProof="0" dirty="0">
                <a:ln>
                  <a:noFill/>
                </a:ln>
                <a:solidFill>
                  <a:srgbClr val="404040"/>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package.</a:t>
            </a:r>
          </a:p>
          <a:p>
            <a:pPr marL="144000" marR="0" lvl="0" indent="-144000" defTabSz="1218956" rtl="0" eaLnBrk="1" fontAlgn="auto" latinLnBrk="0" hangingPunct="1">
              <a:lnSpc>
                <a:spcPct val="100000"/>
              </a:lnSpc>
              <a:spcBef>
                <a:spcPts val="0"/>
              </a:spcBef>
              <a:spcAft>
                <a:spcPts val="0"/>
              </a:spcAft>
              <a:buClrTx/>
              <a:buSzTx/>
              <a:buFont typeface="Helvetica Now Text" panose="020B0504030202020204" pitchFamily="34" charset="0"/>
              <a:buChar char="‑"/>
              <a:tabLst/>
              <a:defRPr/>
            </a:pPr>
            <a:r>
              <a:rPr lang="en-US" altLang="zh-CN" sz="1400" b="0" noProof="0" dirty="0">
                <a:solidFill>
                  <a:srgbClr val="404040"/>
                </a:solidFill>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If customers require more pens, they can purchase separately.</a:t>
            </a:r>
            <a:endParaRPr lang="en-US" altLang="zh-CN" noProof="0" dirty="0">
              <a:latin typeface="Helvetica Now Text" panose="020B0504030202020204" pitchFamily="34" charset="0"/>
              <a:ea typeface="微软雅黑" panose="020B0503020204020204" pitchFamily="34" charset="-122"/>
              <a:sym typeface="Helvetica Now Text" panose="020B0504030202020204" pitchFamily="34" charset="0"/>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 b="6373"/>
          <a:stretch/>
        </p:blipFill>
        <p:spPr>
          <a:xfrm>
            <a:off x="7244069" y="683664"/>
            <a:ext cx="4947931" cy="6176170"/>
          </a:xfrm>
          <a:prstGeom prst="rect">
            <a:avLst/>
          </a:prstGeom>
          <a:solidFill>
            <a:sysClr val="window" lastClr="FFFFFF"/>
          </a:solidFill>
          <a:ln w="9525" cap="flat" cmpd="sng" algn="ctr">
            <a:gradFill flip="none" rotWithShape="1">
              <a:gsLst>
                <a:gs pos="100000">
                  <a:srgbClr val="6DBEF8"/>
                </a:gs>
                <a:gs pos="0">
                  <a:srgbClr val="B59AE3"/>
                </a:gs>
              </a:gsLst>
              <a:lin ang="2700000" scaled="1"/>
              <a:tileRect/>
            </a:gradFill>
            <a:prstDash val="solid"/>
            <a:miter lim="800000"/>
          </a:ln>
          <a:effectLst/>
        </p:spPr>
      </p:pic>
    </p:spTree>
    <p:extLst>
      <p:ext uri="{BB962C8B-B14F-4D97-AF65-F5344CB8AC3E}">
        <p14:creationId xmlns:p14="http://schemas.microsoft.com/office/powerpoint/2010/main" val="31441980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7918;"/>
</p:tagLst>
</file>

<file path=ppt/tags/tag2.xml><?xml version="1.0" encoding="utf-8"?>
<p:tagLst xmlns:a="http://schemas.openxmlformats.org/drawingml/2006/main" xmlns:r="http://schemas.openxmlformats.org/officeDocument/2006/relationships" xmlns:p="http://schemas.openxmlformats.org/presentationml/2006/main">
  <p:tag name="ISLIDE.PICTURE" val="#961034;#666318;"/>
</p:tagLst>
</file>

<file path=ppt/tags/tag3.xml><?xml version="1.0" encoding="utf-8"?>
<p:tagLst xmlns:a="http://schemas.openxmlformats.org/drawingml/2006/main" xmlns:r="http://schemas.openxmlformats.org/officeDocument/2006/relationships" xmlns:p="http://schemas.openxmlformats.org/presentationml/2006/main">
  <p:tag name="ISLIDE.PICTURE" val="#664227;"/>
  <p:tag name="ISLIDE.ICON" val="#147279;"/>
</p:tagLst>
</file>

<file path=ppt/tags/tag4.xml><?xml version="1.0" encoding="utf-8"?>
<p:tagLst xmlns:a="http://schemas.openxmlformats.org/drawingml/2006/main" xmlns:r="http://schemas.openxmlformats.org/officeDocument/2006/relationships" xmlns:p="http://schemas.openxmlformats.org/presentationml/2006/main">
  <p:tag name="ISLIDE.VECTOR" val="#8782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3750</TotalTime>
  <Words>3558</Words>
  <Application>Microsoft Office PowerPoint</Application>
  <PresentationFormat>Widescreen</PresentationFormat>
  <Paragraphs>470</Paragraphs>
  <Slides>30</Slides>
  <Notes>22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Söhne</vt:lpstr>
      <vt:lpstr>Calibri Light</vt:lpstr>
      <vt:lpstr>Helvetica Now Text</vt:lpstr>
      <vt:lpstr>Arial</vt:lpstr>
      <vt:lpstr>Calibri</vt:lpstr>
      <vt:lpstr>Microsoft YaHei</vt:lpstr>
      <vt:lpstr>Century Gothic</vt:lpstr>
      <vt:lpstr>DengXian</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Sharr.Xia</dc:creator>
  <cp:lastModifiedBy>Sandra Schmidt</cp:lastModifiedBy>
  <cp:revision>306</cp:revision>
  <dcterms:created xsi:type="dcterms:W3CDTF">2022-07-25T05:48:14Z</dcterms:created>
  <dcterms:modified xsi:type="dcterms:W3CDTF">2024-05-16T09:07:05Z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WhereFroms">
    <vt:lpwstr>PpjeLB1gRN0lwrPqMaCTks5wBeJIAMDixKaFu51N6qatdSVo4E0bG7t4MIKY6kmOp26dsBGmSVlKBdoqqevcWF+Xsh8eGgYFwe1++RvYSQeL1Kex5PfDuKQOg5o6epURNguzt1cUF9NMCkDOuuA9ckySXdD5XxE1v1vn1IqKxP5P3O5SiUIWnUbRBFR9GoMAIjeVFYfhSDSWLYbDy5rDirSjX8+jI0VYcUXI6cEgxSP/1avvD6qrQfRS6Velwtg8CG0Zf6UivPGUqtC+GbVdop+ZHuQimcky2M1d+Y3Z6uUh111jI94wV1fpSH3MBV/l9CmoY6FBxMvlv5MQrnYW9g==</vt:lpwstr>
  </property>
</Properties>
</file>